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0"/>
  </p:notesMasterIdLst>
  <p:sldIdLst>
    <p:sldId id="511" r:id="rId2"/>
    <p:sldId id="463" r:id="rId3"/>
    <p:sldId id="552" r:id="rId4"/>
    <p:sldId id="678" r:id="rId5"/>
    <p:sldId id="679" r:id="rId6"/>
    <p:sldId id="700" r:id="rId7"/>
    <p:sldId id="533" r:id="rId8"/>
    <p:sldId id="680" r:id="rId9"/>
    <p:sldId id="681" r:id="rId10"/>
    <p:sldId id="682" r:id="rId11"/>
    <p:sldId id="683" r:id="rId12"/>
    <p:sldId id="684" r:id="rId13"/>
    <p:sldId id="685" r:id="rId14"/>
    <p:sldId id="686" r:id="rId15"/>
    <p:sldId id="687" r:id="rId16"/>
    <p:sldId id="688" r:id="rId17"/>
    <p:sldId id="689" r:id="rId18"/>
    <p:sldId id="690" r:id="rId19"/>
    <p:sldId id="691" r:id="rId20"/>
    <p:sldId id="692" r:id="rId21"/>
    <p:sldId id="693" r:id="rId22"/>
    <p:sldId id="694" r:id="rId23"/>
    <p:sldId id="695" r:id="rId24"/>
    <p:sldId id="696" r:id="rId25"/>
    <p:sldId id="697" r:id="rId26"/>
    <p:sldId id="698" r:id="rId27"/>
    <p:sldId id="525" r:id="rId28"/>
    <p:sldId id="526" r:id="rId29"/>
    <p:sldId id="527" r:id="rId30"/>
    <p:sldId id="528" r:id="rId31"/>
    <p:sldId id="529" r:id="rId32"/>
    <p:sldId id="530" r:id="rId33"/>
    <p:sldId id="532" r:id="rId34"/>
    <p:sldId id="531" r:id="rId35"/>
    <p:sldId id="699" r:id="rId36"/>
    <p:sldId id="677" r:id="rId37"/>
    <p:sldId id="673" r:id="rId38"/>
    <p:sldId id="674" r:id="rId39"/>
    <p:sldId id="675" r:id="rId40"/>
    <p:sldId id="512" r:id="rId41"/>
    <p:sldId id="513" r:id="rId42"/>
    <p:sldId id="514" r:id="rId43"/>
    <p:sldId id="515" r:id="rId44"/>
    <p:sldId id="516" r:id="rId45"/>
    <p:sldId id="517" r:id="rId46"/>
    <p:sldId id="518" r:id="rId47"/>
    <p:sldId id="519" r:id="rId48"/>
    <p:sldId id="520" r:id="rId49"/>
    <p:sldId id="521" r:id="rId50"/>
    <p:sldId id="522" r:id="rId51"/>
    <p:sldId id="523" r:id="rId52"/>
    <p:sldId id="524" r:id="rId53"/>
    <p:sldId id="477" r:id="rId54"/>
    <p:sldId id="399" r:id="rId55"/>
    <p:sldId id="409" r:id="rId56"/>
    <p:sldId id="481" r:id="rId57"/>
    <p:sldId id="482" r:id="rId58"/>
    <p:sldId id="50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6:18.944"/>
    </inkml:context>
    <inkml:brush xml:id="br0">
      <inkml:brushProperty name="width" value="0.05" units="cm"/>
      <inkml:brushProperty name="height" value="0.05" units="cm"/>
      <inkml:brushProperty name="color" value="#ED1C24"/>
      <inkml:brushProperty name="fitToCurve" value="1"/>
    </inkml:brush>
  </inkml:definitions>
  <inkml:trace contextRef="#ctx0" brushRef="#br0">133 852 0,'0'26'16,"0"1"0,0-1-16,0 1 15,-27-1-15,27 0 0,0 1 16,0-1-16,-26 1 0,26-1 15,0 27-15,-27-26 16,27 26-16,0-1 0,0 1 16,-26 0-16,26 0 15,0 27-15,26-28 0,-26 28 16,27-1-16,-27 27 0,26-27 16,-26 27-16,27 0 15,-27-27-15,26 54 0,-26-27 16,27-1-16,-27 1 15,0 27-15,26-28 0,-26 1 16,0 27-16,0-28 0,0 1 16,0 0-16,26 0 15,-26 0-15,0 0 0,0-27 16,0 27-16,0-27 0,0 0 16,27 1-16,-27-1 15,0-26-15,26 27 0,-26-1 16,27 0-16,-27 1 15,0-27-15,0 26 0,0 0 16,0 1-16,0-1 0,0-26 16,0 26-16,26-26 15,-26 0-15,0 0 0,0 0 16,27 0-16,-27-27 16,26 1-16,-26-1 0,27 1 15,-1-1-15,-26 1 16,27-27-16,-1 26 0,27-26 15,-27 0-15,1 0 0,26 0 16,0 0-16,0 0 16,0 0-16,26 0 0,0-26 15,27 26-15,0-27 0,26 1 16,1 26-16,25-27 16,27 1-16,1-1 0,25 1 15,-25 26-15,25-27 16,1 27-16,-27 0 0,0 0 15,1 0-15,-28 0 0,-25 0 16,-1 0-16,0 0 16,-26 0-16,-27 0 0,1 0 15,-27 0-15,0 0 16,-27 0-16,1 0 0,-1-26 16,-26 0-16,0-1 15,0 1 1,-26-1-16,-1-26 0,27 0 15,-26 0-15,26-26 16,-27 0-16,27-27 0,-26 0 16,26-26-16,-27 26 0,27-26 15,-26-1-15,-1-25 16,1 25-16,-1 1 0,1-27 16,-1 27-16,-25-27 15,25 0-15,1 1 0,-27-1 16,26 0-16,1 0 0,-1 27 15,1 0-15,-1 26 16,1 0-16,-1 27 0,1-1 16,0 1-16,-1 0 15,27 26-15,-26 0 0,-1 0 16,1 0-16,-1 0 0,1 0 16,-1 27-16,1-27 15,-1 0-15,1 0 0,0 27 16,26-27-16,-27 26 15,27 1-15,-26-1 0,26 1 16,0-1-16,0 1 16,0-1-16,0 1 15,0 0 1,0-1-16,0 1 16,-27-1-16,27 1 15,0-1 1,0 1-1,0-1 1,0 1 15,-26 26-15,26-27 0,-27 27-16,-26 0 0,0 0 15,1 0-15,-28 0 0,1 0 16,-1 0-16,-25 0 15,-28 0-15,1 0 0,0 0 16,-1 0-16,1 0 16,-27 0-16,27 27 0,-27-27 15,27 0-15,0 26 16,-27-26-16,53 0 0,-26 27 16,0-27-16,26 26 0,0-26 15,0 0-15,0 27 16,27-27-16,-1 26 0,28-26 15,-1 0-15,0 27 16,26-27-16,1 26 0,-1-26 16,27 27-16,0-1 0,0 0 15,0 1 1</inkml:trace>
  <inkml:trace contextRef="#ctx0" brushRef="#br0" timeOffset="844">2011 4635 0,'0'-26'16,"-26"26"15,-1 26-31,1 1 16,-1-1-16,1 27 16,-1-27-16,1 27 0,-1 0 15,27 0-15,-26-26 16,26 26-16,0 0 0,26-1 15,-26-25-15,27 26 16,26-53-16,-27 26 0,27-26 16,0 0-16,0 0 0,0-26 15,0-1-15,0-26 16,-27 1-16,1 25 0,-1-26 16,1 0-16,-27 0 0,0 0 15,-27 27-15,1-1 16,-1 1-16,-26 0 0,0 26 15,1 0-15,25 0 16,-26 0-16,0 0 0,27 0 16</inkml:trace>
  <inkml:trace contextRef="#ctx0" brushRef="#br0" timeOffset="2099">900 2730 0,'-27'0'32,"1"27"-32,26-1 15,0 1 1,0-1-16,0 27 0,26-27 15,1 27-15,-27 0 0,26 0 16,1 0-16,-1-26 16,-26 25-16</inkml:trace>
  <inkml:trace contextRef="#ctx0" brushRef="#br0" timeOffset="2302">768 2836 0,'-27'-79'16,"1"-1"-16,26 1 0,-27 0 16,27-1-16,0 27 0,0 0 15,27 0-15,-1 0 16,27 27-16,0 26 0,0-26 16,26 26-16,-26 26 0,27 0 15,-28 1-15,1-1 16,-26 27-16</inkml:trace>
  <inkml:trace contextRef="#ctx0" brushRef="#br0" timeOffset="2464">794 2995 0,'-26'26'0,"26"-52"31,26 26-31,1-27 16,-1 1-16,0-1 0,27 27 15,0-26-15,0-1 16,0 1-16,0 0 0</inkml:trace>
  <inkml:trace contextRef="#ctx0" brushRef="#br0" timeOffset="2651">1376 2810 0,'-26'0'16,"-1"0"-1,27 26 1,27-26 0,-27 26-16,26 1 15,-26-1-15,27 27 0,-27-26 16,26 26-16,1-27 0,-27 1 16,26-1-16</inkml:trace>
  <inkml:trace contextRef="#ctx0" brushRef="#br0" timeOffset="2806">1456 2624 0,'-27'-26'0,"27"-1"16,-26 27-16,-1 27 15</inkml:trace>
  <inkml:trace contextRef="#ctx0" brushRef="#br0" timeOffset="3129">1747 2730 0,'26'0'0,"-26"27"0,-26-1 31,-1-26-16,1 27-15,26-1 0,0 1 16,-27-1-16,27 0 16,0 1-16,27-1 0,-27 27 15,26-26-15,1-27 16,-1 26-16,27-26 0,-27 0 16,1 0-16,26 0 0,-27-26 15,1-1-15,-27 1 16,0-27-16,0 26 0,0 1 15,0-27-15,-27 27 16,-26-27-16,27 26 0,-1 1 16,1 26-16,-1-27 0,1 27 15,0 0-15</inkml:trace>
  <inkml:trace contextRef="#ctx0" brushRef="#br0" timeOffset="3515">2091 2651 0,'0'-27'0,"0"1"16,26-1 0,0 27-1,1 0-15,-1 0 0,1 0 16,-1 27-16,27-1 15,-26 1-15,-1-1 0,1 27 16,-27-26-16,0-1 0,0 27 16,0-26-16,-27-1 15,1-26 1,-1 0-16,27-26 16,0-1-16,0-26 15,0 27-15,27-27 0,-27 0 16,26 26-16,1-26 15,-1 27-15,0 0 0,1 26 16,-1 0 0,1 0-16,-27 26 0,26 0 15,1 1-15,-27-1 16,0 1-16,26-27 16</inkml:trace>
  <inkml:trace contextRef="#ctx0" brushRef="#br0" timeOffset="3946">2487 2227 0,'27'27'79,"-1"-27"-33,-26-27-14,0 1-17,27 26 1,-27-26 15,0 52 0</inkml:trace>
  <inkml:trace contextRef="#ctx0" brushRef="#br0" timeOffset="4880">2540 5985 0,'0'-27'0,"0"1"0,0-1 15,0 1-15,0-1 16,0 1-16,0-1 16,0 54 15,0-1-31,0 27 16,0 0-16,0 0 0,-26 26 15,26 1-15,0 26 16,0-27-16,0 27 0,0 0 15,0-1-15,26-25 0,-26 26 16,0-27-16,0 0 16,0-26-16,27 0 15,-27 0-15,0-26 0,0-1 16,0 1-16</inkml:trace>
  <inkml:trace contextRef="#ctx0" brushRef="#br0" timeOffset="5247">2302 7307 0,'0'-26'0,"-26"0"16,52 26 15,-26 26-15,27-26-16,-27 26 15,26 1-15,1-1 0,-1 1 16,-26-1-16,26-26 16,1 27-1,-1-27-15,1-27 16,-1 27-16,1-26 16,-1 26-16,-26-27 0,27 1 15,-1 26-15,1-27 0,-1 1 16,1 26-1,-1-26-15,-26 52 32,0 0-32,-26 1 15,-1-1-15,-26 1 0</inkml:trace>
  <inkml:trace contextRef="#ctx0" brushRef="#br0" timeOffset="6608">529 8128 0,'0'-27'0,"0"1"15,-26 26-15,26-27 0,0 54 31,0 26-15,0 0-16,0 26 0,0 0 16,0 27-16,0-26 15,0 52-15,0-26 0,0 0 16,0 26-16,0-26 0,-26-1 16,26 1-16,-27 0 15,27 0-15,-26-27 0,26 1 16,-27-1-16,27 0 15,-26-26-15,26 0 0,-27-26 16,27-1-16,0 1 16,0-1-16,0 1 0,0-1 15,0 1-15,27-27 16,-27 26-16,26-26 16,27 0-16,-26 26 0,25-26 15,28 0-15,-1 0 0,54 0 16,-28 0-16,54 0 15,26 0-15,1-26 0,52 26 16,0-26-16,26-1 16,27 27-16,27-26 0,26 26 15,-27-27-15,27 27 0,0-26 16,0-1-16,0 27 16,-26-26-16,-27 26 0,-27 0 15,-26-27-15,1 27 16,-54-26-16,-53 26 0,0 0 15,-26 0-15,-53 0 0,0-27 16,-27 27-16,-26-26 16,-26 26-16,0 0 15,-1-27-15,1 1 16,-1 26-16,-26-26 0,27-1 16,-1 27-16,-26-26 0,27-1 15,0 1-15,-1-27 16,27 0-16,-26 0 0,-1 0 15,27-26-15,0-27 16,0 0-16,0 0 0,0-26 16,0 0-16,0-1 0,27-25 15,-27 25-15,26 27 16,-26-26-16,27 26 0,-27 27 16,0 0-16,26 26 0,-26 0 15,0 0-15,0 0 16,0 26-16,0 1 0,0 0 15,0-1 1,-26 27-16,26-26 16,-27 26-1,1 0-15,-27 0 0,0 0 16,-27 0-16,-25 0 0,-28 0 16,1 26-16,-53-26 15,-27 27-15,-26-27 0,-27 26 16,1 0-16,-27 1 0,0-1 15,-27 1-15,27-1 16,0 1-16,0-1 0,27 1 16,25-27-16,1 26 15,27 1-15,25-1 0,1-26 16,26 27-16,27-1 0,26-26 16,27 26-16,0-26 15,52 0-15,1 27 0,-1-27 16,1 0 15,-1 0-15</inkml:trace>
  <inkml:trace contextRef="#ctx0" brushRef="#br0" timeOffset="7126">1747 8842 0,'26'0'0,"0"-26"32,-26-1-32,0 1 15,0-1-15,0 1 16,-26-1-16,0 27 16,-1 0-16,1 0 0,-27 0 15,0 0-15,0 0 16,0 27-16,0-1 0,0 1 15,0-1-15,27 1 0,26-1 16,0 1-16,26-1 16,1 0-16,26 1 0,0-1 15,26 1-15,0-1 16,1-26-16,-1 27 0,0-1 16,-26 1-16,0-1 0,-26 1 15,-1-1-15,-26 0 16,-26 1-16,-1-1 0,-26 1 15,0-27-15,-26 26 16,26-26-16,-26 0 0,-1-26 16,27 26-16,1-27 0,-1 1 15,26-1-15,27-25 16</inkml:trace>
  <inkml:trace contextRef="#ctx0" brushRef="#br0" timeOffset="7370">2382 8710 0,'26'0'0,"-26"-27"16,0 54 0,-26-1-1,-1 1-15,27 26 16,-26 0-16,-1-27 15,27 27-15,-26 0 0,-1 0 16,27 26-16,-26-52 0,-1 25 16,27 1-16,-26-26 15,26-1-15,0 1 0</inkml:trace>
  <inkml:trace contextRef="#ctx0" brushRef="#br0" timeOffset="7615">2620 8948 0,'26'-27'15,"-26"1"-15,0 52 47,0 1-47,27-1 16,-27 27-16,0 0 0,0 0 15,26-26-15,-26 25 0,0 1 16,0 0-16,0-26 16,0-1-16,0 1 0</inkml:trace>
  <inkml:trace contextRef="#ctx0" brushRef="#br0" timeOffset="7893">2699 8869 0,'0'-27'0,"-26"1"16,-1-1-16,1 27 16,-1 0-16,1 27 15,-1-1-15,1 1 16,-27-1-16,53 0 0,-27 27 16,1-26-16,0 26 15,26-27-15,0 1 0,0-1 16,0 1-16,0-1 0,26-26 15,0 0 1,1 0-16,26 0 0,-27 0 16,27 0-16,0 0 0,0 0 15,0 0-15,0 0 16,0 0-16,-27 0 0,27 0 16</inkml:trace>
  <inkml:trace contextRef="#ctx0" brushRef="#br0" timeOffset="8126">3255 8683 0,'-27'0'0,"1"0"15,-1 0-15,27 27 0,-26-27 16,26 26-16,0 1 15,0 26-15,0 0 0,26-27 16,1 27-16,-27 0 0,26 0 16,1 0-16,-27 0 15,26-27-15,-26 0 0,27 1 16</inkml:trace>
  <inkml:trace contextRef="#ctx0" brushRef="#br0" timeOffset="8445">3255 9001 0,'0'-27'16,"0"1"-16,26 26 16,1 0-16,26 0 15,-27 0-15,0 0 16,27 0-16,-26 0 16,26 0-16,0 0 0,-27-27 15,27 27-15,-26-26 16,-1 26-16,-26-26 0,0-1 15,0 1-15,-26-1 16,-1 1-16,1 26 16,26-27-16,-27 27 0,27-26 15,-26 26-15,26 26 16,0 27 0,0-26-16,26 26 0,-26-27 15,27 27-15,-1 0 16,-26 0-16,27 0 0,-1 0 15,-26-27-15</inkml:trace>
  <inkml:trace contextRef="#ctx0" brushRef="#br0" timeOffset="8799">4022 8789 0,'0'-26'16,"26"26"-16,-26 26 15,0 1 1,0-1-16,0 1 0,-26-1 16,26 0-16,-26 27 0,26-26 15,0 26-15,-27-27 16,27 1-16,0-1 0,0-52 31,0-1-15,27-26-16,-27 27 0,0-54 15,26 28-15,0-1 16,-26 0-16,27 0 0,-1 26 16,1-26-16,-1 53 15,1 0-15,-1 27 16,1 26-16,-1-27 0,1 27 16,-27 0-16,26 0 15,0 0-15,-26-27 0,0 27 16</inkml:trace>
  <inkml:trace contextRef="#ctx0" brushRef="#br0" timeOffset="8942">4101 8974 0,'-26'0'16,"-1"-26"-16,54-1 31,-1 27-31,27-26 16,0 26-16,0-26 15,0-1-15</inkml:trace>
  <inkml:trace contextRef="#ctx0" brushRef="#br0" timeOffset="9411">4710 8578 0,'-27'0'15,"27"-27"-15,-26 27 0,26 27 31,0-1-31,0 0 16,0 1-16,0-1 16,0 27-16,0-26 0,0 26 15,-26 0-15,26-27 0,0 0 16,-27 1-16,1-27 16,26-27-1,0 1 1,0-27-16,26 27 0,-26-27 15,27 0-15,-27 26 16,26 1-16,0-1 0,1 1 16,-1 26-16,1 0 0,26 0 15,-27 0-15,1 26 16,-1 1-16,1 26 0,-1-27 16,27 1-16,-27-1 0,1 1 15,-1-27-15,1 0 16,-1 0-16,1-27 15,-27 1-15,0-1 16,0-26-16,0 0 0,0 1 16,0-1-16,0 0 0,0 26 15,0-26-15,0 27 16,0-1-16,0 54 16,0-1-1,0 1-15</inkml:trace>
  <inkml:trace contextRef="#ctx0" brushRef="#br0" timeOffset="9770">5583 8498 0,'-26'0'31,"26"27"-31,-27-27 0,27 26 16,-26 0-16,26 27 15,0-26-15,-27-1 0,27 27 16,0 0-16,0-26 0,0-1 16,0 1-16,-26-1 15,26-52 1,0-1 0,0-26-16,0 0 0,0 0 15,26 0-15,-26 0 0,27-26 16,-1 26-16,1 0 15,25 0-15,-25 27 0,26 26 16,-27 0-16,27 0 0,-26 53 16,26-27-16,-27 27 15,1 27-15,-27-28 0,26 1 16,-26 0-16,0 0 16,0-26-16</inkml:trace>
  <inkml:trace contextRef="#ctx0" brushRef="#br0" timeOffset="9895">5477 8683 0,'27'-26'16,"-1"-1"-16,1 27 15,25 0-15,28 0 0,-1-26 16,1 26-16,-1 0 16,0 0-16</inkml:trace>
  <inkml:trace contextRef="#ctx0" brushRef="#br0" timeOffset="10367">3440 10244 0,'0'-26'16,"0"-1"-16,26 54 31,-26-1-31,0 27 15,0 0-15,27 27 0,-27 25 16,26 1-16,-26 0 16,27 0-16,-27 0 0,26 0 15,-26-27-15</inkml:trace>
  <inkml:trace contextRef="#ctx0" brushRef="#br0" timeOffset="11063">3837 11435 0,'-27'-26'0,"-26"-1"0,0 1 16,27-1-16,-27 27 15,0-26-15,-26 26 0,-1 0 16,1 0-16,-27 26 0,0 1 16,1-1-16,25 27 15,1-27-15,26 27 0,0 0 16,27-26-16,26 26 16,26 0-16,0-27 0,27 27 15,27-27-15,26 1 0,-1-27 16,54 0-16,-27 0 15,54-27-15,-28 1 0,1-1 16,0 1-16,0 0 16,-53-27-16,-1 26 0,-25 1 15,-54-27-15,-26 26 0,0 1 16,-53-1-16,0 1 16,-26 0-16,-27 26 0,0-27 15,0 27-15,1 0 0,-1 0 16,0 0-16,0 0 15</inkml:trace>
  <inkml:trace contextRef="#ctx0" brushRef="#br0" timeOffset="11380">2540 11938 0,'0'26'16,"27"-26"-16,-27 53 15,0-26-15,26 25 16,-26 1-16,27 0 0,-27 27 15,0-1-15,0 0 16,0 27-16,0-26 0,-27-1 16,27 0-16,-26 1 0,26-1 15,-27 0-15,27-26 16,0-26-16</inkml:trace>
  <inkml:trace contextRef="#ctx0" brushRef="#br0" timeOffset="11807">2540 13155 0,'0'26'15,"27"-26"-15,-1 0 16,27 0-16,27 0 15,-1-26-15,53 26 0,27-27 16,0 27-16,26-26 16,27-1-16,-1 1 0,1-1 15,0 1-15,-27 0 0,-53 26 16,0-27-16,-26 27 16,-53 0-16,0-26 0,-79 26 31,-1 0-31,-26 0 0</inkml:trace>
  <inkml:trace contextRef="#ctx0" brushRef="#br0" timeOffset="12071">4472 11726 0,'-27'-26'0,"1"26"15,26 26-15,0 27 16,0-27-16,26 54 0,1-1 16,-1 1-16,1 25 0,-1-25 15,1 26-15,-1-1 16,1 1-16,-1 0 0,-26 0 15,0-27-15</inkml:trace>
  <inkml:trace contextRef="#ctx0" brushRef="#br0" timeOffset="13415">5636 11991 0,'-27'-27'16,"27"-26"-16,0 27 16,0-1-16,27-26 0,-27 0 15,0 1-15,26-1 16,1 0-16,-1 0 0,1 0 16,26 26-16,-27 1 0,27 26 15,0 0-15,0 53 16,-27-27-16,27 27 0,-26 27 15,-1-1-15,-26 0 0,0 27 16,0-26-16,0 25 16,-53-25-16,27-1 0,-27-26 15,0 0-15,0 0 16,0-27-16,0 1 0,0-27 16,27 0-16,-27 0 0,26-27 15,27 1-15,-26-1 16,26 1-16,0-27 0,26 27 15,1-1-15,26 1 16,-27 26-16,1 0 0,26 0 16,0 26-16,0-26 0,-1 27 15,-25-1-15,26 27 16,-27-27-16,1 1 0,-1-1 16,1 1-16,-27-1 15,26-26-15</inkml:trace>
  <inkml:trace contextRef="#ctx0" brushRef="#br0" timeOffset="13770">6483 12149 0,'0'-26'0,"0"-1"16,0 1-16,0 0 15,-27 26-15,1 0 16,-1 26-1,27 0-15,0 27 16,-26-26-16,26 26 0,0-27 16,0 27-16,0-26 15,26 25-15,-26-25 0,27-1 16,-1-26-16,1 27 0,-1-27 16,1 0-16,-1-27 15,0 27-15,1-53 16,-1 27-16,-26 0 0,27-27 15,-27 0-15,0 0 0,-27 0 16,1 0-16,-1 27 16,-25-27-16,25 53 0,1-27 15,-1 27-15,1 0 0,-1 0 16,1 0-16,26 27 16</inkml:trace>
  <inkml:trace contextRef="#ctx0" brushRef="#br0" timeOffset="14226">6827 11726 0,'0'-26'0,"0"-1"16,0 1 0,0-1-16,0 54 31,0-1-31,0 27 15,0-27-15,0 54 0,0-27 16,26 0-16,-26 26 16,26-26-16,-26 26 0,27-26 15,-27-26-15,0 26 16,26-27-16,-26 1 0,0-54 31,0-26-15,0 27-16,27-1 0,-27-26 15,26 27-15,-26-27 16,27 27-16,-1-1 0,1 1 16,-1 26-16,1 0 0,-1 26 15,1 1-15,-1-27 16,0 52-16,1-25 0,-1-1 16,-26 1-16,0-1 15,-26 1-15,-1-1 0,1 1 16,0-27-16,-27 0 0,0 0 15,0 0-15,0 0 16,0 0-16,0-27 0,27 27 16,-1-26-16</inkml:trace>
  <inkml:trace contextRef="#ctx0" brushRef="#br0" timeOffset="14515">7488 11858 0,'-26'-26'16,"26"-1"-16,-27 27 15,27-26-15,-26 26 16,26 26-1,26 1-15,-26 26 16,0-27-16,27 27 0,-1-26 16,-26 26-16,26-27 15,-26 27-15,0-27 0,0 1 16,0-1 0</inkml:trace>
  <inkml:trace contextRef="#ctx0" brushRef="#br0" timeOffset="14670">7409 11488 0,'-27'-27'0,"27"1"16,-26 0-16,-1 26 16</inkml:trace>
  <inkml:trace contextRef="#ctx0" brushRef="#br0" timeOffset="14940">7567 11488 0,'-26'0'16,"26"26"-1,26-26 1,-26 27-16,27-1 16,-1 27-16,1-26 0,-1 52 0,1-26 15,-27 26-15,26-26 16,1 27-16,-1-27 0,1 26 16,-27-26-16,0-27 15,26 27-15,-26-26 0,0-1 16</inkml:trace>
  <inkml:trace contextRef="#ctx0" brushRef="#br0" timeOffset="15191">7964 11488 0,'0'26'16,"0"1"0,0 26-16,0-27 15,0 27-15,0 0 0,27 26 16,-27-26-16,0 27 16,26-27-16,1 0 0,-27-1 15,26 1-15,-26 0 0,27-26 16,-27-1-16,26 1 15</inkml:trace>
  <inkml:trace contextRef="#ctx0" brushRef="#br0" timeOffset="15450">8335 11938 0,'0'26'47,"0"1"-47,0-1 16,26 1-16,-26-1 16,0 0-16,27 27 0,-27-26 15,0-1-15,0 1 16,26-1-16,-26 1 15</inkml:trace>
  <inkml:trace contextRef="#ctx0" brushRef="#br0" timeOffset="15600">8414 11620 0,'0'-26'16,"-26"-1"-16,26 1 0,-27 26 31,27 26-15</inkml:trace>
  <inkml:trace contextRef="#ctx0" brushRef="#br0" timeOffset="15949">8732 11805 0,'0'27'16,"0"-1"0,0 1-1,-27-1 1,27 27-16,0-26 0,0-1 16,0 27-16,0 0 15,27-27-15,-27 1 0,26-1 16,0 1-16,1-1 15,-1-26-15,27 0 0,-26-26 16,-1-1-16,1 1 0,-1-27 16,1 26-16,-1-25 15,-26-1-15,0-27 0,0 27 16,-26 0-16,-1 0 0,1 1 16,-1 25-16,1 1 15,-1 26-15,1 0 0,-1 0 16,1 26-16,26 1 15,0-1-15,0 0 0</inkml:trace>
  <inkml:trace contextRef="#ctx0" brushRef="#br0" timeOffset="16284">9049 11779 0,'0'-27'0,"27"27"15,-27-26-15,26 26 16,-26-26-16,26 26 0,1-27 15,-1 27-15,1 0 0,-1 0 16,1 0 0,-1 27-16,1-1 0,-27 0 15,0 27-15,0-26 0,0-1 16,0 27-16,0-26 16,-27-1-16,27 1 15,-26-27-15,26-27 16,0 1-16,26-1 15,1 1-15,-1-1 16,1-26-16,-1 27 0,0-27 16,1 27-16,26 26 0,-27-27 15,1 27-15,-1 27 16,1-1-16,-1 0 0,-26 27 16,27 0-16,-27 0 0,0 0 15</inkml:trace>
  <inkml:trace contextRef="#ctx0" brushRef="#br0" timeOffset="16993">8202 12837 0,'0'-26'0,"27"-27"16,-27 26-16,26-25 0,-26-1 15,0 26-15,0 1 0,-26-1 16,-27 27 0,26 0-16,-25 27 15,-1-1-15,0 1 0,0-1 16,26 1-16,-26-1 15,27 0-15,26 1 0,0-1 16,0 1-16,26-1 16,1 1-16,26-1 0,0 1 15,79 26 1,-79-27-16,0 0 0,-27 1 16,1-1-16,-27 1 0,0-1 15,-27 1-15,-26-27 16,0 26-16,-26 1 0,0-1 15,-27-26-15,27 0 0,-1 0 16,1 0-16,-1 0 16,27-26-16,27 26 0,0-27 15,26 1-15</inkml:trace>
  <inkml:trace contextRef="#ctx0" brushRef="#br0" timeOffset="17334">8414 12784 0,'79'0'16,"-52"-26"-16,-1 26 0,1 0 16,-54 0 15,1 26-31,-1 1 16,27-1-16,-26 1 15,0-1-15,26 1 0,0 26 16,0-1-16,0-25 0,26-1 15,0 1-15,1-1 16,-1 1-16,27-27 0,0 0 16,-26 0-16,26-27 15,-1 1-15,-25-1 0,-1 1 16,1-1-16,-27-25 0,0-1 16,-27 26-16,1-26 15,-1 27-15,-25-1 16,25 1-16,-26 26 0,27 0 15,-1 0-15,1 0 0,-1 26 16</inkml:trace>
  <inkml:trace contextRef="#ctx0" brushRef="#br0" timeOffset="17665">9287 12652 0,'27'0'15,"-27"-26"-15,-27 26 32,27-27-32,-26 27 0,-1 0 15,1 0-15,-27 27 0,26-27 16,-25 26-16,25-26 16,1 27-16,-1-1 0,27 0 15,27 1 1,-27-1-16,53 1 0,-1-27 15,1 26-15,0 1 0,0-27 16,0 26-16,0-26 16,0 27-16,-27-1 0,-26 1 15,0-1 1,-26 0-16,-27-26 16,27 27-16,-27-27 0,26 0 15,-26 0-15</inkml:trace>
  <inkml:trace contextRef="#ctx0" brushRef="#br0" timeOffset="17815">9314 12626 0,'26'0'15,"-52"0"1,-1 26-16,1 27 16,-27 0-16,0 26 0,-26 1 15,26 25-15,-27 1 16,1 27-16,-27-28 0,27 28 15</inkml:trace>
  <inkml:trace contextRef="#ctx0" brushRef="#br0" timeOffset="29933">4657 7651 0,'26'0'31,"-26"-26"-31,27 26 16,-27-26-16,0-1 16,0 1-1,0-1 1,-27 27-16,27-26 0,0-1 15,0 1 1,0-1 0,0 1-16,0-1 15,0 1-15,0-27 0,0 27 16,0-27-16,0 0 0,0-27 16,0 27-16,0-26 15,-26 0-15,26-1 0,-26 1 16,26 0-16,-27 26 15,1-27-15,26 27 0,-27-26 16,27 26-16,-26 27 0,26-27 16,0 26-16,-27 27 15,27-26-15,-26-1 0,-1 1 16,1-1 0,26 1 15,0-1 0,0 1-15,0 0 15,0-1-15,0 1 15,0-1-16</inkml:trace>
  <inkml:trace contextRef="#ctx0" brushRef="#br0" timeOffset="30532">4154 6064 0,'0'-27'0,"-26"27"16,26-26-1,0 0 1,0-1-16,0 1 16,26-1-1,-26-26-15,27 27 0,-1-1 16,-26 1-16,27-27 15,-1 27-15,1-1 0,-1 1 16,1-1-16,-1 1 0,0-1 16,1 27-1,-1 0-15,1 0 16,-1 0-16,-26 27 16,27-1-16,-1-26 0,1 27 15,-1-1-15,1 27 0,-1-27 16,0 1-16,1-1 15,-1 27-15,1-26 0,-27-1 16,26 1-16,1-1 16,-27 1-16,26-27 0,-26 26 15,0 0-15</inkml:trace>
  <inkml:trace contextRef="#ctx0" brushRef="#br0" timeOffset="31503">3546 4741 0,'0'-26'32,"0"52"-17,0 0 1,26 1-16,1-1 15,-1 27-15,1-26 0,78 79 32,-78-80-32,-1 27 0,1-27 15,-1-26-15,1 27 0</inkml:trace>
  <inkml:trace contextRef="#ctx0" brushRef="#br0" timeOffset="31747">3731 4715 0,'0'26'32,"-27"-26"-32,27 26 0,-26 1 15,26-1-15,-26 1 16,-1-1-16,27 1 0,-26-1 15,-1 1-15,27-1 0,-26 1 16,-1-1-16,27 1 16,-26-1-16,26 0 0,-27 1 15</inkml:trace>
  <inkml:trace contextRef="#ctx0" brushRef="#br0" timeOffset="32151">3704 4424 0,'-52'0'16,"-1"-27"-16,0 27 0,0 0 16,0 27-16,0-1 0,0 0 15,0 27-15,27 0 16,-1 0-16,27 0 0,-26 0 15,26 26-15,0-26 16,26 27-16,-26-27 0,27 0 16,-1-1-16,27 1 15,-26-26-15,25-1 0,28 1 16,-27-27-16,0 0 0,26 0 16,-26 0-16,26-27 15,-26 1-15,0-27 0,-26 26 16,-1-52-16,1 26 15,-27 0-15,0-26 0,0-1 16,-27 1-16,-26 0 0,27-1 16,-27 1-16,0 26 15,0 0-15,0 27 0,-26 26 16,26 0-16,0 26 0,0 1 16,26 26-16</inkml:trace>
  <inkml:trace contextRef="#ctx0" brushRef="#br0" timeOffset="96445">5821 693 0,'0'-27'0,"0"1"16,0 0-16,27-1 16,-27 1-16,0-1 15,0 80 1,-27 0-16,27 53 16,-26 26-16,26 0 15,0 27-15,0 26 0,-27 1 16,27-1-16,0 0 15,0 27-15,27-27 0,-27 0 16,0 0-16,0 0 0,26-26 16,-26 0-16,0 0 15,27-27-15,-27 0 0,0-26 16,26 0-16,-26-27 16,27 1-16,-27-1 0,0-26 15,0-27-15,0 27 0,0-26 16,0-1-1,26-26 17,0 0-32,27 0 0,0 0 15,27 0-15,25-26 0,1 26 16,53 0-16,0-27 16,26 27-16,27 0 0,-1 0 15,27 0-15,1 0 16,-1 0-16,0 27 0,-26-27 15,-27 0-15,0 26 0,-53-26 16,1 27-16,-28-27 16,-52 0-16,0 0 0,-26 0 15,-1 0-15,-26-27 16,-26 27-16,26-26 16,-27 26-16,1-27 0,-1 1 15,27-27-15,-26 27 16,-1-1-16,27-26 0,0 0 15,-26 0-15,26-26 0,0 0 16,0-1-16,0-26 16,26-26-16,-26 0 0,0 0 15,0-27-15,0 0 16,0-26-16,0 26 0,0-26 16,0 26-16,0-26 0,0 26 15,27 0-15,-27 1 16,0-1-16,26 0 0,-26 27 15,27 0-15,-27 26 16,0 0-16,26 27 0,-26-1 16,0 1-16,0-1 0,0 27 15,0 1-15,0 25 16,0-26-16,0 27 0,0-1 16,-26 1-16,26-1 15,0 1-15,-27 26 16,27-27-16,-26 27 15,-1 0-15,1 0 16,-27 0-16,0 0 0,-26 0 16,-1 0-16,-26 27 15,-26-27-15,-27 26 0,1 1 16,-28-27-16,1 26 0,0 1 16,-27-1-16,27-26 15,0 27-15,0-27 0,0 26 16,26-26-16,0 0 15,27 0-15,-1 0 0,28 0 16,25 0-16,1 0 0,26 0 16,0 0-16,27 0 15,-1 0-15,1 0 0,26 27 16,0-1 0,26-26-16,-26 26 15,27-26-15,-1 0 0,1 27 16,-1-27-16,0 26 15,1-26-15</inkml:trace>
  <inkml:trace contextRef="#ctx0" brushRef="#br0" timeOffset="97247">8679 58 0,'-27'-27'16,"27"54"15,27-1-31,-27 27 15,0 0-15,26 0 16,-26 26-16,0 27 0,0 27 16,0-1-16,0 27 15,0-1-15,0 1 0,0 26 16,27 1-16,-27-28 0,0 1 16,0 0-16,26-27 15,-26 27-15,0-27 0,0 0 16,26 1-16,-26-1 15,0 0-15,0-26 0,0 26 16,0-26-16,27-26 0,-27 26 16,0-27-16,0 0 15,0 1-15,26-27 0,-26 26 16,0-26-16,0 0 16,0 0-16,27 0 0,-27-27 15,0 27-15,0-27 0,0 1 16,0-1-1,-27 1-15,27-1 16,-26-26 0,26-26-1,0-1-15</inkml:trace>
  <inkml:trace contextRef="#ctx0" brushRef="#br0" timeOffset="97917">9023 481 0,'26'-26'0,"-26"-1"15,0 54 32,0-1-31,0 1-16,0-1 15,0 1-15,0 26 0,0-27 16,0 0-16,0 1 0,0-1 16,0 1-16,0-1 15,0 1-15</inkml:trace>
  <inkml:trace contextRef="#ctx0" brushRef="#br0" timeOffset="98255">8864 772 0,'26'0'15,"-26"27"16,27-27-31,-1 26 16,1 1 0,-1-27-1,1 0-15,-1 0 16,1 0-16,-1-27 16,0 27-16,-26-26 0,27-1 15,-1 1-15,1 26 16,-27-27-16,26 1 15,-52 26 17,26 26-32,-27 1 15,1-1-15,-1 1 16,1-1-16</inkml:trace>
  <inkml:trace contextRef="#ctx0" brushRef="#br0" timeOffset="98765">9102 1196 0,'0'-27'16,"-26"27"15,26 27-15,0-1-16,0 1 15,0-1-15,0 0 0,0 1 16,0 26-16,0-27 16,0 1-16,0 26 0,0-27 15,0 1-15,0-1 16,0 0-16,0 1 0</inkml:trace>
  <inkml:trace contextRef="#ctx0" brushRef="#br0" timeOffset="99096">8970 1645 0,'26'27'63,"1"-27"-32,-1 0-15,1-27 15,-1 1-31,0 26 16,-26-27-16,27 27 15,-1 0 1,-26 27-1,0-1 1,-26 1-16,-1-1 0,1 1 16</inkml:trace>
  <inkml:trace contextRef="#ctx0" brushRef="#br0" timeOffset="100647">6456 1116 0,'-26'0'0,"26"-26"15,26-1 1,1 1 0,-1-1-16,1 27 15,-1-26-15,27-1 16,-27 27-16,27 0 0,-26 0 16,26 0-16,-27 27 0,27-1 15,-53 27-15,26 0 16,-26 0-16,0 0 0,0 0 15,-26 0-15,0 0 0,-27-27 16,26 27-16,-26-26 16,27-1-16,-27 1 0,26-27 15,1 26-15,0-26 16,26-26-16,0-1 16,26 1-16,0-1 15,1-26-15,-1 27 16,27-1-16,-26 1 0,-1-1 15,27 27-15,-26 0 16,-1 0-16,0 0 0,1 0 16,-1 27-16,1-1 0,-1 1 15,-26-1 1,27 1-16</inkml:trace>
  <inkml:trace contextRef="#ctx0" brushRef="#br0" timeOffset="100985">7329 1116 0,'27'-53'0,"-27"27"16,0-1-16,-27 1 16,1 26-1,-1 26-15,1 1 16,26 26-16,-27-27 15,27 1-15,0 26 0,27-27 16,-27 1-16,26 25 16,1-25-16,-27-1 0,26 1 15,1-27-15,-27 26 0,26-26 16,1 0-16,-1-26 16,-26-1-16,27-26 15,-27 27-15,0 0 16,0-27-16,-27 26 15,1 1-15,-1-1 0,1 1 16,-1-1-16,1 27 16,-1 0-16,1 0 0,-1 27 15</inkml:trace>
  <inkml:trace contextRef="#ctx0" brushRef="#br0" timeOffset="101465">5504 2016 0,'-27'0'0,"1"0"16,-1 0-16,54 0 31,-1 0-31,27 0 16,0 0-16,53 0 0,0 0 16,52 0-16,1 0 0,26 0 15,27 0-15,0 0 16,-1-27-16,1 27 0,0 0 15,-1-26-15,-25 26 16,-28-27-16,1 27 0,-27 0 16,-26-26-16,0 26 0,-27 0 15,-26 0-15,0-26 16,0 26-16,-26 0 0,-1 0 16,1 0-16,-1 0 15,0 0-15,1 0 0,-27-27 16,26 27-16,-52 0 31,-1 0-31</inkml:trace>
  <inkml:trace contextRef="#ctx0" brushRef="#br0" timeOffset="102779">9816 614 0,'27'0'15,"-27"-27"1,0 1 15,-27 26-31,1 0 16,-1 26-16,1-26 15,0 27-15,-1-1 0,1 0 16,-1 1-16,1-1 16,26 1-16,0-1 0,0 1 15,26 26-15,1-27 0,-1 1 16,1-1-16,25 1 16,1-1-16,0-26 15,0 26-15,0-26 0,0 27 16,-27-27-16,1 26 0,-27 1 15,0-1 1,-53 1-16,27-1 0,-27 1 16,-27-1-16,27 1 0,0-27 15,1 26-15,25-26 16,-26 0-16,27 0 16,26-26-1</inkml:trace>
  <inkml:trace contextRef="#ctx0" brushRef="#br0" timeOffset="103085">10293 799 0,'26'-27'0,"1"27"15,-1-26-15,0-1 0,-26 1 16,-26 26 15,0 0-31,-1 0 0,1 26 16,-27-26-16,26 27 15,1-1-15,26 27 0,-27-26 16,27 26-16,0-27 0,0 27 16,27 0-16,-1-27 15,1 27-15,-1-26 0,1-1 16,-1 1-16,27-27 15,-27 26-15,27-26 0,-26 0 16,-1-26-16</inkml:trace>
  <inkml:trace contextRef="#ctx0" brushRef="#br0" timeOffset="103505">10689 746 0,'27'0'16,"-54"0"-1,1 0 1,26 26-16,-26-26 16,26 27-16,-27-27 15,27 26-15,0 1 0,0-1 16,0 1-16,0-1 0,27 0 15,-27 1-15,52-1 0,-25 1 16,-1-1-16,1-26 16,26 27-16,-27-27 0,1 0 15,-1 0-15,1 0 16,-1-27-16,-26 1 16,0-1-16,0 1 0,0-27 15,0 27-15,-26-1 16,26-26-16,-27 27 0,1-1 15,-1 1-15,1 26 0,-1 0 16,1 0-16,-1 0 16,1 26-16,-1 1 15,27-1 1</inkml:trace>
  <inkml:trace contextRef="#ctx0" brushRef="#br0" timeOffset="103756">11060 508 0,'-27'-27'0,"27"1"16,0-1 0,27 54-1,-27-1 1,26 1-16,1-1 0,-1 27 15,1 0-15,-1 0 16,1 0-16,-1 0 0,1 0 16,-1 0-16,-26-27 0,0 1 15,26-1-15,-26 0 16</inkml:trace>
  <inkml:trace contextRef="#ctx0" brushRef="#br0" timeOffset="103955">11377 428 0,'0'-26'0,"0"-1"15,0 1-15,0 52 16,0 1 0,0-1-16,27 1 0,-27 26 15,26 0-15,1 0 0,-1 26 16,-26-26-16,27 0 15,-1 26-15,1-26 0,-1 0 16</inkml:trace>
  <inkml:trace contextRef="#ctx0" brushRef="#br0" timeOffset="106088">6800 2571 0,'-26'-26'0,"26"0"15,0-1-15,0 1 16,0-1-16,0 1 15,26 26-15,27 0 16,-27 0-16,1 0 16,-1 26-16,27 1 0,-26-1 15,-1 1-15,1 25 0,-27 1 16,0 0-16,0 0 16,0 0-16,-27 0 0,1-26 15,-27 25-15,26-25 16,-26-1-16,27 1 0,-27-27 15,27 0-15,-1 0 0,27-27 32,0 1-32,0-1 0,27 1 15,-1 0-15,27-1 16,-27 1-16,27-1 0,-26 27 16,26 0-16,-27 0 0,27 0 15,-26 27-15,-1-1 16,1-26-16,-1 27 0,-26-1 15,26 0-15,-26 1 16,27-27-16</inkml:trace>
  <inkml:trace contextRef="#ctx0" brushRef="#br0" timeOffset="106395">7462 2704 0,'0'-27'16,"26"1"-16,-26-1 0,0 1 15,-26 26 1,26 26-16,-27-26 16,27 27-16,0-1 15,-26 27-15,26-26 0,0-1 16,0 27-16,26-26 16,-26-1-16,0 0 0,27-26 15,-1 27-15,0-54 16,-26 1-1,0 0-15,0-1 16,0-26-16,0 27 16,0-27-16,0 26 0,-26 1 15,0-27-15,-1 53 0,1-27 16,-1 27-16,1 0 0,-1 27 16</inkml:trace>
  <inkml:trace contextRef="#ctx0" brushRef="#br0" timeOffset="106815">5610 3550 0,'-27'0'0,"54"27"16,-1-27-16,0 0 15,54 0-15,-27 26 16,53-26-16,-1 0 0,28 27 16,25-27-16,1 0 0,26 26 15,1-26-15,-1 0 16,0 0-16,0 0 0,0 0 15,1 0-15,-28 0 16,1 0-16,-27 0 0,1-26 16,-1 26-16,-26 0 0,-27-27 15,1 27-15,-28 0 16,1 0-16,-26-26 0,-1 26 16,1 0-16,-54 0 46</inkml:trace>
  <inkml:trace contextRef="#ctx0" brushRef="#br0" timeOffset="107947">6747 4159 0,'-26'-27'15,"26"1"1,-27 0 0,27-1-16,27 1 15,-1-1-15,1 1 16,-1 26-16,1-27 0,-1 1 15,27 26-15,-27 0 16,27 0-16,-26 0 0,26 26 16,-27-26-16,27 80 15,-53-27 1,0-27-16,0 27 16,-26-27-16,-1 1 0,-26 26 0,27-27 15,-27 1-15,26-27 16,-26 26-16,27-26 0,0 27 15,-1-27-15,27-27 16,27 1 0,-27-1-16,26 27 0,27-26 15,-27 26-15,27-27 16,0 27-16,-26 0 0,26 0 16,-27 27-16,1-27 15,-1 26-15,0-26 0,1 27 16,-1-1-16,-26 1 0,27-27 15,-27 26-15</inkml:trace>
  <inkml:trace contextRef="#ctx0" brushRef="#br0" timeOffset="108259">7462 4212 0,'26'-27'0,"-26"1"15,0-1-15,0 1 16,-26 26-1,26 26 1,-27 1-16,27-1 16,0 1-1,0-1-15,0 1 0,27-27 16,-27 26-16,26 1 16,0-27-16,1 0 15,-1 0-15,1 0 16,-1-27-16,1 1 15,-27-1-15,0 1 16,0-1-16,0 1 16,-27-1-16,27 1 0,-26 26 15,-1 0-15,1 0 0,-1 0 16,1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8:12.653"/>
    </inkml:context>
    <inkml:brush xml:id="br0">
      <inkml:brushProperty name="width" value="0.05" units="cm"/>
      <inkml:brushProperty name="height" value="0.05" units="cm"/>
      <inkml:brushProperty name="color" value="#ED1C24"/>
      <inkml:brushProperty name="fitToCurve" value="1"/>
    </inkml:brush>
  </inkml:definitions>
  <inkml:trace contextRef="#ctx0" brushRef="#br0">344 555 0,'0'-26'16,"0"-1"-16,0 1 16,0-1-16,0 1 15,-27-1 1,1 27-16,-1 0 15,1 27-15,0-1 16,-27 1-16,26 26 0,-26 0 16,27 0-16,-1-1 0,1 28 15,26-27-15,0 26 16,0 0-16,26-26 0,1 27 16,-1-27-16,1 0 15,26-27-15,0 1 0,26-1 16,-26-26-16,0 0 0,26-26 15,-26-1-15,0 1 16,0-27-16</inkml:trace>
  <inkml:trace contextRef="#ctx0" brushRef="#br0" timeOffset="466">635 423 0,'0'-27'0,"0"1"15,0-1-15,0 1 16,0 52 15,0 1-31,0-1 0,26 1 16,-26 26-16,27 0 15,-27 0-15,26 26 0,1-26 16,-27 0-16,26 0 16,1 0-16,-27 0 0,26-27 15,-26 0-15,0 1 0,0-1 16,27-26-16,-27-26 31,0-1-31,0 1 16,26 0-16,-26-1 0,0-26 15,26 27-15,-26-27 0,27 26 16,-1 1-16,-26-1 16,27 27-16,-1 0 0,1 0 15,-1 0-15,-26 27 0,27-1 16,-1 1-16,1-1 16,-1 1-16,-26-1 0,26 1 15,1-1 1</inkml:trace>
  <inkml:trace contextRef="#ctx0" brushRef="#br0" timeOffset="779">1270 661 0,'0'-26'0,"0"-27"0,-27 26 16,27 1-16,0 52 31,0 1-31,27-1 15,-27 1-15,0-1 16,26 27-16,-26-27 0,27 1 16,-1-1-16,-26 1 0,27-1 15,-27 1-15,26-27 16,1 26-16,-1-26 16,-26-26-16,27-1 15,-27 1-15,0-1 0,0-26 16,0 27-16,0-27 0,0 0 15,-27 27-15,27-27 16,-26 26-16,26 1 0,0-1 16</inkml:trace>
  <inkml:trace contextRef="#ctx0" brushRef="#br0" timeOffset="1169">1640 476 0,'0'-27'0,"0"1"15,0 52 17,0 1-17,27-1-15,-27 1 16,26-1-16,-26 1 0,27-1 15,-27 1-15,26-1 0,-26 0 16,0 1 0,0-54-1,0 1 1,0 0-16,0-1 16,0 1-16,27-1 0,-1 1 15,-26-1-15,26 1 0,1-1 16,-1 27-1,1 27-15,-1-1 16,1 1-16,-27-1 16,26 1-16,1-1 0,-1 1 15,-26-1-15,27-26 0,-27 26 16</inkml:trace>
  <inkml:trace contextRef="#ctx0" brushRef="#br0" timeOffset="1396">2037 105 0,'0'-26'0,"0"-1"15,0 1-15,0 52 16,27-26 0,-27 53-16,26-26 0,-26 26 15,27 0-15,-27 0 16,26-1-16,-26 1 0,0 0 15,0-26-15,0 26 16,0-27-16,0 1 0,-26-1 16</inkml:trace>
  <inkml:trace contextRef="#ctx0" brushRef="#br0" timeOffset="1662">2143 529 0,'0'-27'0,"26"-26"16,1 27-16,-1-27 15,1 26-15,-27-25 0,26 25 16,1 27-16,-1 0 0,1 0 15,-27 27 1,0-1-16,0 0 16,-27 1-16,27-1 15,-26-26-15,-1 27 0,1-27 16,26 26-16,-27-26 0,54 0 47,-1 0-47,1 0 15,-1 0-15,-26 27 0,53-1 16,-26-26-16,-27 27 0,26-27 16,0 26-16,1-26 15,-1 0-15</inkml:trace>
  <inkml:trace contextRef="#ctx0" brushRef="#br0" timeOffset="1973">2699 158 0,'0'-53'16,"0"27"-16,0-1 0,0 1 15,0 0-15,-27 26 16,1 26 0,-1 0-16,1 1 0,-1-1 0,1 1 15,26-1-15,-27 1 16,27 26-16,0-27 0,0 1 15,27-27-15,-1 26 0,1-26 16,-1 26-16,1-26 16,26 27-16,-27-27 0,27 0 15,-27 0-15,1 26 0,-1-26 16,-26 27-16,0-1 16,-26 1-16,-1-1 15,1-26-15,0 27 16,-1-1-16,-26-26 0</inkml:trace>
  <inkml:trace contextRef="#ctx0" brushRef="#br0" timeOffset="2183">2646 79 0,'0'26'16,"-27"1"-16,1-1 0,-1 27 15,1 0-15,-1 26 16,1 1-16,-27-1 0,27 27 16,-27 0-16,26-27 0,27 27 15,-26 0-15,-1-27 16,27 1-16,0-1 0,0-26 16</inkml:trace>
  <inkml:trace contextRef="#ctx0" brushRef="#br0" timeOffset="2693">476 1349 0,'-26'0'0,"52"-27"16,1 27-16,25-26 15,28 0-15,52-1 0,0-26 16,27 0-16,26 0 0,27 0 15,0 0-15,-1 1 0,1-1 16,-27 26-16,0-26 16,-52 27-16,-27-1 0,-1 27 15,-52-26-15,-26 26 0,-1 0 16,-26 26 0,-26-26-16,-1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8:16.692"/>
    </inkml:context>
    <inkml:brush xml:id="br0">
      <inkml:brushProperty name="width" value="0.05" units="cm"/>
      <inkml:brushProperty name="height" value="0.05" units="cm"/>
      <inkml:brushProperty name="color" value="#ED1C24"/>
      <inkml:brushProperty name="fitToCurve" value="1"/>
    </inkml:brush>
  </inkml:definitions>
  <inkml:trace contextRef="#ctx0" brushRef="#br0">45 106 0,'-26'-27'0,"-1"27"31,54 0 16,26 0-47,0 0 15,52 0-15,28-26 0,52 26 16,0 0-16,53-27 0,53 27 16,0 0-16,0 0 15,27-26-15,-27 26 0,0 0 16,-26 0-16,-1 0 0,-26 0 16,-53 0-16,1 0 15,-54 0-15,0 0 0,-26 0 16,-27 0-16,-26 0 15,-26 0-15,-1 0 0,-52 0 32,-1 0-32,1 0 15,-27 0-15,0 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8:20.281"/>
    </inkml:context>
    <inkml:brush xml:id="br0">
      <inkml:brushProperty name="width" value="0.05" units="cm"/>
      <inkml:brushProperty name="height" value="0.05" units="cm"/>
      <inkml:brushProperty name="color" value="#ED1C24"/>
      <inkml:brushProperty name="fitToCurve" value="1"/>
    </inkml:brush>
  </inkml:definitions>
  <inkml:trace contextRef="#ctx0" brushRef="#br0">611 555 0,'0'-26'16,"0"-1"-1,0 1-15,0-1 16,0 1-1,0 0-15,0-1 0,-27 27 16,27-26-16,-26-1 16,-1 27-16,-26-26 0,1 26 15,-1 0-15,0 0 0,0 26 16,0-26-16,0 27 16,0-1-16,27 1 0,-1-1 15,1 0-15,-1 1 16,27-1-16,0 1 0,0-1 15,0 1-15,27-1 16,-1 1-16,1-27 16,25 26-16,-25-26 0,52 27 15,-26-27-15,27 26 16,-1-26-16,-26 0 0,26 26 16,-26 1-16,-26-27 0,26 26 15,-27 1-15,0-1 16,-26 1-16,0-1 15,-26 1-15,0-1 0,-1 1 16,1-27-16,-27 26 16,0-26-16,0 27 0,0-27 15,-26 0-15,26 0 16,0 0-16,0 0 0,0-27 16,0 27-16,27-26 0,-1 26 15,1-27-15,-1 1 16,27-1-1,0 1 1</inkml:trace>
  <inkml:trace contextRef="#ctx0" brushRef="#br0" timeOffset="380">134 26 0,'0'-26'16,"27"26"-1,-27 26 1,26 1-16,-26 25 15,27 1-15,-27 0 0,26 27 16,-26-1-16,27 0 0,-1 27 16,-26-26-16,27 25 15,-27 1-15,26 0 0,1-26 16,-27-1-16,26 0 16,-26 1-16,0-27 0,27-1 15,-27-25-15,0-1 0,0 1 16,26-1-16,-26 1 15,0-54 1,0 1 0</inkml:trace>
  <inkml:trace contextRef="#ctx0" brushRef="#br0" timeOffset="861">1140 291 0,'-27'-27'0,"54"27"62,-27 27-62,0-1 0,0 1 16,0-1-16,26 27 15,-26 0-15,0 26 0,27-26 16,-27 27-16,26-28 0,-26 28 16,27-27-16,-1 0 15,1 0-15,-1-27 0,1 1 16,-1-1-16,0 0 15,1-26-15,26 0 0</inkml:trace>
  <inkml:trace contextRef="#ctx0" brushRef="#br0" timeOffset="1377">1087 714 0,'-26'0'16,"-27"0"-16,79-26 31,1 26-31,25 0 16,1 0-16,0-27 15,27 27-15,-1 0 0,0 0 16,1 0-16,-27-26 16,26 26-16,-26 0 0,-27 0 15,27 0-15,-26 0 0,-1 0 16,-52 0 31,-1 26-47,27 1 15,-26-1 1,26 0 0,26 27-16,-26-26 0,27-1 15,-1 1-15,1-1 0,-1 1 16,1-1-16,26-26 15,-27 0-15,27 27 0,-27-27 16,1 0-16,-1-27 16,1 1-16,-27-1 15,0 1-15,-27-1 0,1 1 16,-1-1-16,1 1 16,-1-1-16,1 1 0,0 0 15,-1-1-15,1 27 16,-1 0-1,54 0 1</inkml:trace>
  <inkml:trace contextRef="#ctx0" brushRef="#br0" timeOffset="1855">2436 370 0,'0'-26'16,"-26"-1"-16,26 1 0,26 26 31,-26 26-31,0 27 0,27-26 16,-27 52-16,26 0 15,1 1-15,-27-1 0,26 27 16,-26-27-16,27 1 0,-1-1 15,-26 0-15,27-26 16,-27 0-16,26-26 0,-26 26 16,0-27-16,0 0 15,0-52 1,0 0-16,-26-27 16,26 26-1,0-26-15,-27 27 0,27-27 16,-26-26-16,-1 26 15,27-27-15,-26 27 0,26-26 16,0 26-16,0 0 0,26 0 16,-26 27-16,27-1 15,26 1-15,-27 26 0,27 0 16,0 0-16,0 26 0,0 1 16,0-1-16,-27 1 15,1 26-15,-27-27 0,0 27 16,-27-27-16,1 1 15,-54-1-15</inkml:trace>
  <inkml:trace contextRef="#ctx0" brushRef="#br0" timeOffset="3301">3892 449 0,'-27'0'16,"1"0"-1,26 27-15,26-27 47,1 0-31,-1 0-16,27 0 15,-27 0-15,27 0 0,-26 0 16,26-27-16,-27 27 16</inkml:trace>
  <inkml:trace contextRef="#ctx0" brushRef="#br0" timeOffset="3482">3680 793 0,'0'27'15,"26"-27"1,1 0 0,26 0-16,0 0 0,-27-27 15,27 27-15,0-26 16,-27 26-16,27 0 0,-26-27 15,-1 27-15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8:25.694"/>
    </inkml:context>
    <inkml:brush xml:id="br0">
      <inkml:brushProperty name="width" value="0.05" units="cm"/>
      <inkml:brushProperty name="height" value="0.05" units="cm"/>
      <inkml:brushProperty name="color" value="#ED1C24"/>
      <inkml:brushProperty name="fitToCurve" value="1"/>
    </inkml:brush>
  </inkml:definitions>
  <inkml:trace contextRef="#ctx0" brushRef="#br0">799 370 0,'0'-26'16,"0"-1"-16,0 1 15,0-1-15,-26 1 16,-1-1-16,27 1 0,-26 26 16,-1-27-16,1 1 15,-27 26-15,0 0 0,0 0 16,0 26-16,-26-26 0,-1 27 15,1-1-15,26 1 16,-26-1-16,26 27 0,26-26 16,27-1-16,0 1 0,27-1 15,26 27-15,26-27 16,0 1-16,1-1 0,26 1 16,-1-1-16,-25 1 15,-1-1-15,-26 1 0,0-1 16,-27-26-16,1 26 0,-27 1 15,-27-1 1,-25 1-16,-1-27 0,0 0 16,-27 26-16,1-26 15,0 0-15,-1-26 0,27 26 16</inkml:trace>
  <inkml:trace contextRef="#ctx0" brushRef="#br0" timeOffset="241">270 26 0,'26'0'0,"-26"-26"15,27 26-15,-27 26 16,0 1 0,0-1-16,26 27 0,-26 0 15,0 26-15,27-26 0,-27 53 16,26-27-16,1 1 15,-1 26-15,1-27 0,-1 0 16,0 1-16,1-1 16,-1-26-16,-26 0 0,27 0 15,-27-27-15</inkml:trace>
  <inkml:trace contextRef="#ctx0" brushRef="#br0" timeOffset="690">1513 529 0,'27'-27'0,"-1"1"15,1-1-15,-27 1 16,0-1-16,0 1 0,-27 0 15,1-1 1,-27 27-16,26 0 0,-25 0 16,25 0-16,-26 27 0,0-27 15,27 26-15,-1 0 16,1 1-16,-1-1 0,27 1 16,27-1-16,-1 1 0,1-1 15,-1 1-15,27-1 16,0 1-16,0-1 0,0-26 15,0 27-15,0-1 16,0 0-16,-27-26 0,1 27 16,-27-1-16,0 1 15,-27-1-15,1-26 16,-27 27-16,0-27 0,0 26 16,26-26-16,-25 0 15,-1 0-15,26 0 0,1-26 16,26-1-16,0 1 0,0-1 15</inkml:trace>
  <inkml:trace contextRef="#ctx0" brushRef="#br0" timeOffset="918">1752 211 0,'26'-26'0,"0"-1"15,-26 1-15,27 26 0,-27-27 16,26 1-16,-26 52 31,27 1-31,-1-1 0,1 1 16,-1 26-16,1 0 15,-1 0-15,1 26 0,-1-26 16,0 0-16,1 0 0,-1 0 16,1 0-16,-27-27 15,0 27-15</inkml:trace>
  <inkml:trace contextRef="#ctx0" brushRef="#br0" timeOffset="1231">2201 555 0,'0'-26'0,"27"-1"0,-1 1 16,-26-1-16,27 1 16,-1 26-16,-52 0 31,26 26-31,-27 1 15,1-1-15,-1 1 0,1-1 16,-1 1-16,1-27 16,-1 26-16,27 1 15,-26-27-15,52 0 16,1 0 0,-1 0-16,1 0 0,-1 0 15,1 0-15,-1 0 16,27 26-16,-26-26 0,-1 27 15,1-1-15,-1 0 0,0-26 16,1 27-16,-1-1 16,1 1-16</inkml:trace>
  <inkml:trace contextRef="#ctx0" brushRef="#br0" timeOffset="1452">2651 476 0,'0'26'47,"0"1"-47,27-1 16,-27 1-16,26 26 15,-26-27-15,26 1 0,1 25 16,-27-25-16,26-1 15,-26 1-15,27-1 0</inkml:trace>
  <inkml:trace contextRef="#ctx0" brushRef="#br0" timeOffset="1622">2678 105 0,'0'-26'0,"0"0"16,0 52 15,0 0-31</inkml:trace>
  <inkml:trace contextRef="#ctx0" brushRef="#br0" timeOffset="2147">2942 291 0,'0'26'47,"0"1"-32,0-1-15,0 1 0,27 25 16,-27 28-16,26-1 0,-26 1 15,27-1-15,-27 0 0,26 1 16,0-1-16,1-26 16,-27 26-16,26-26 0,-26 0 15,27-26-15,-27 26 16,0-27-16,26-26 16,-26-26-1,0-1-15,0 1 16,0-27-16,0 0 0,0-27 15,-26 1-15,26 0 16,-27-1-16,27 1 0,0 0 16,-26-1-16,26 27 0,0 0 15,26 0-15,-26 27 16,27 0-16,-1-1 0,27 27 16,0 0-16,0 0 0,0 0 15,0 27-15,0 25 16,0-25-16,-27-1 0,1 27 15,-1-26-15,-26 26 16,0-27-16,-26 1 0,-1-1 16,1-26-16,-1 26 0,-26-26 15,27 0-15,-1 0 16,1 0-16,-1-26 0,1 0 16,26-1-16</inkml:trace>
  <inkml:trace contextRef="#ctx0" brushRef="#br0" timeOffset="2400">4265 185 0,'-26'0'16,"52"0"31,1 0-47,-1 0 16,0 0-16</inkml:trace>
  <inkml:trace contextRef="#ctx0" brushRef="#br0" timeOffset="2539">4265 476 0,'-26'26'16,"-1"1"-16,27-1 0,0 1 15,27-27 1,-1 0 0,27-27-16,-27 27 0,27 0 15,-26-26-15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6:24:06.741"/>
    </inkml:context>
    <inkml:brush xml:id="br0">
      <inkml:brushProperty name="width" value="0.05292" units="cm"/>
      <inkml:brushProperty name="height" value="0.05292" units="cm"/>
      <inkml:brushProperty name="color" value="#FF0000"/>
    </inkml:brush>
  </inkml:definitions>
  <inkml:trace contextRef="#ctx0" brushRef="#br0">14376 6791 0,'0'0'16,"0"-18"0,0 1-1,0 34 16,0 1-15,0 0 0,0-1-16,-18 36 15,18-18 1,-35 18-16,-1 18 16,36-18-1,-17-18 16,34-17-15,19-1 0,70-17-1,35-35 1,17 17 0,-52 1-1,-88-1 1</inkml:trace>
  <inkml:trace contextRef="#ctx0" brushRef="#br0" timeOffset="366.25">14464 6985 0,'0'0'15,"-35"0"1,35-18 0,35 1-1,35-54 1,19 18 0,-36 18-16,88-53 15,106-53 1,17 0-1,-35 35 1,-123 70 0,0-16-1,-71 16 1,-17 36 0,-53 0-1</inkml:trace>
  <inkml:trace contextRef="#ctx0" brushRef="#br0" timeOffset="4969.07">7391 12488 0,'0'-17'16,"0"-1"0,17 0-1,1 18-15,0 0 16,-1 0-1,19 0 1,34 0 0,89 18-1,0-18 1,123 0 15,-35 0-15,-89 0-1,-87 0 1,-18 0 0,-71 18 15,1-18-31</inkml:trace>
  <inkml:trace contextRef="#ctx0" brushRef="#br0" timeOffset="5535.65">7108 13141 0,'0'0'0,"-17"0"15,34 0 16,1 0-31,17 0 0,-17 0 16,123 0 0,-17 0-1,123-18 1,35 1 0,-18-1-1,-123 18 1,-105 0-16,34 0 15</inkml:trace>
  <inkml:trace contextRef="#ctx0" brushRef="#br0" timeOffset="14241.92">16122 5750 0,'18'-70'0,"-36"140"0,36-158 16,34-106 0,-34 159-1,-18-1-15,0 1 16,0-53 0,-35 70-1,-71 54 1,0 52-1,53 88 1,53 71 0,36-88-1,16 88 1,-34-53 0,-53-88-1</inkml:trace>
  <inkml:trace contextRef="#ctx0" brushRef="#br0" timeOffset="14594.92">15857 6121 0,'18'-36'0,"-18"19"16,-18 70-16,54-124 0,-36 53 15,53-34 1,17 34-1,36 0 1,-36 18 0,19-17-1,-54-1 1,-17 0 0,-36 1-1,0 17 1,1 0-1,17 70 1,0 36 15,0 18-15,17-54 0</inkml:trace>
  <inkml:trace contextRef="#ctx0" brushRef="#br0" timeOffset="14741.03">16422 5750 0,'-18'-17'16,"36"34"-16,-36-52 0,1 35 0,-19 0 16,19 18-1</inkml:trace>
  <inkml:trace contextRef="#ctx0" brushRef="#br0" timeOffset="15489.39">16633 5874 0,'-17'0'15,"17"17"-15,-18-17 16,1 0-16,-19 0 15,19 36 1,-1 17 0,18-1-1,0-16-15,18-1 16,35 18 0,17-71-1,-17-17 1,-35-36-1,-54 1 17,19 17-17,-36 18 1,70 35 15,19 17-15,17-17-1,35 0 1,-53 0 0,-17 0-16,17-17 15,-17 17 1,-1 17 0,19 19-1,-1-1 1,-17 18-1,-36-18 1,-17-17 15,-1-36-15,19-17 0,34-18-1,36-18 1,35 18-1,-17 53 1,-18 18 0,-18 35-1,-35 18 1,-17-36 0</inkml:trace>
  <inkml:trace contextRef="#ctx0" brushRef="#br0" timeOffset="15639.29">17163 5433 0,'0'0'16,"-18"-18"-16,0 18 15,1 18-15,-1-1 31</inkml:trace>
  <inkml:trace contextRef="#ctx0" brushRef="#br0" timeOffset="16189.69">17780 5503 0,'35'-17'0,"-70"34"0,88-34 0,-35-1 15,-1 0-15,1-17 16,-18-18 0,-53 0-1,0 18 1,-70 70-1,52 36 1,53 35 0,89 0-1,-1-54 1,54-16 0,-36-36-1,-35 0 1,-53-18-1,-71 0 1,-34 54 15,34 17-15,1 35 0,52 18-1,71-18 1,0-35-1,53-18 1,-1-53 0,-87 1-16</inkml:trace>
  <inkml:trace contextRef="#ctx0" brushRef="#br0" timeOffset="17823.98">17357 5592 0,'0'-18'16,"-36"-17"15,54 158 0,-18-70-15,18 35-16,-18 53 15,0-35 1,-18-53 0</inkml:trace>
  <inkml:trace contextRef="#ctx0" brushRef="#br0" timeOffset="18009.79">17410 5662 0,'-18'-35'16,"36"70"-16,-71-158 16,35 105-16,18-17 15,18-1 1,-1 36-16,36-17 16,35-1-1,-17 36 1</inkml:trace>
  <inkml:trace contextRef="#ctx0" brushRef="#br0" timeOffset="18173.07">17374 5697 0,'0'0'0,"0"18"16,-35 0-1,35-1 1,35-17-1,36 0 1,-36 0-16</inkml:trace>
  <inkml:trace contextRef="#ctx0" brushRef="#br0" timeOffset="25843.78">4868 7391 0,'0'-18'15,"0"36"-15,0-54 0,18 36 47,0 18-31,-1 0 0,-17-1-16,18 19 15,-18-1 1,0-17-16,0 34 15,0-16 1,18-19 0,17-17-1,53-53 1,106-52 15,53-19-15,-71 36-1,89 0 1,-106 52 0,-106 36-1,-71 0 1</inkml:trace>
  <inkml:trace contextRef="#ctx0" brushRef="#br0" timeOffset="27393.21">6262 8431 0,'17'0'0,"-34"0"15,34-17-15,-17-1 16,18 18 0,-18 18-1,0-1 1,0 19-1,18 17 1,-18-36-16,17 18 16,1 18-1,0-17 1,-1-36 0,1-18-1,52-53 16,72-17-15,52-35 0,-36 52-1,54 1 1,-53 17 0,-89 35-1,-52 18 1,-53 18-1</inkml:trace>
  <inkml:trace contextRef="#ctx0" brushRef="#br0" timeOffset="29180.8">6068 9490 0,'0'0'0,"0"-18"16,0 36 31,17-18-47,-17 17 15,18 19 1,0 17 0,-1 17-1,1-35 1,0-17 0,-1 0-1,1-54 16,52-17-15,1 18 0,-36 0-16,71-18 15,70-35 1,19 17 0,-90 36-1,1 17 1,-71 18-1,-35 18 17,-17-18-32</inkml:trace>
  <inkml:trace contextRef="#ctx0" brushRef="#br0" timeOffset="36547.05">10989 6985 0,'0'0'0,"18"0"16,-18-18 0,0 1-1,17-1 1,1 0-1,-18 1-15,18-1 16,-1-35 0,1-17-1,-1-36 1,1-71 0,-18-34-1,0 17 1,0 53-1,0 0 1,-18 35 0,18 35 15,-17 36-15,17 17-1,-18 18 1,1 18-1,17 0 1,0 17 0</inkml:trace>
  <inkml:trace contextRef="#ctx0" brushRef="#br0" timeOffset="36986.07">10883 5821 0,'0'-18'0,"0"36"0,-17-36 0,17 1 31,17-1-15,-17 0-16,18 1 16,35-36-1,0 17 1,0-16 0,-1 16-1,-16 19 1,-1 34 15,-35 1-31,53 35 16,0 17 15,0 19-15,0-19-1</inkml:trace>
  <inkml:trace contextRef="#ctx0" brushRef="#br0" timeOffset="42385.71">8414 2716 0,'0'0'0,"0"-17"16,0-1-1,17 0 1,-17 1 0,0-1 15,0 1-15,-35 17-1,17 0-15,-34 17 16,-90 36-1,1 71 1,71 17 0,52-35-1,71 35 1,106-53 0,35-53-1,-124-35 1</inkml:trace>
  <inkml:trace contextRef="#ctx0" brushRef="#br0" timeOffset="42969.91">8520 3104 0,'17'0'16,"-17"-17"15,18 17-31,-1 0 15,1 0 1,0-18 15,-1 18-31,1 0 16,0 0 0,-1 0 15,-17-17-16,18-1 1,0-17 0,-18-1-1,-36 1 1,19 35-16,-36-18 16,-18 54-1,1 34 16,70 54-15,35-1 0,18-70-1,53 0 1,17-71 0</inkml:trace>
  <inkml:trace contextRef="#ctx0" brushRef="#br0" timeOffset="43416.96">8908 2999 0,'-18'0'32,"36"0"-32,-36 17 15,36-17 1,-18 18-1,17 52 17,-17 1-17,0 17 1,0-53 0,0-17-16,0 0 15,18-36 1,17-35-1,18-53 1,0 36 0,0-18-1,17 70 1,-52 71 0,0 0-1,-18 35 1,0-17-1,0-54 1</inkml:trace>
  <inkml:trace contextRef="#ctx0" brushRef="#br0" timeOffset="43666.77">9331 2787 0,'0'-18'16,"-18"1"0,18 34-1,0 1-15,0 17 16,0 0-16,36 36 16,-1 70-1,-17-35 1,-18-35 15,0-54-31</inkml:trace>
  <inkml:trace contextRef="#ctx0" brushRef="#br0" timeOffset="44002.06">9349 3157 0,'-18'-35'15,"36"70"-15,-36-123 16,36 71-16,-1-19 15,71 1 1,18 17 0,0 54-1,-35 17 1,-36 17 0,-53 1-1,-52-18 1,-1-53 15,36-18-15,53-70-1,52-18 1,18 0 0,-17 88-1,-1 18 1</inkml:trace>
  <inkml:trace contextRef="#ctx0" brushRef="#br0" timeOffset="44554.42">10160 3016 0,'0'0'0,"0"-17"0,-18-1 16,1 0-1,-19 1-15,-16-1 32,-1 18-17,35 18-15,-53 17 16,54 18 0,17 35-1,17-17 1,54-18-1,-18-53 1,17-18 0,-17-53-1,-17-17 1,-36 35 0,0-17-1,0 87 1,-18 54 15,36 17-15,-1-35-1,36 0 1,35-35 0,1-54-1,-37 1 1,-16 0-16,-1-1 15,-35-16 1,-35 34 0</inkml:trace>
  <inkml:trace contextRef="#ctx0" brushRef="#br0" timeOffset="45068.99">10425 2681 0,'-18'-18'16,"36"36"-16,-36-71 0,0 36 0,1-36 31,-1 53-15,18 17-16,0 54 15,18 88 1,-1-1-1,19 1 1,-19-88 0,36-1-1</inkml:trace>
  <inkml:trace contextRef="#ctx0" brushRef="#br0" timeOffset="45483.71">11148 2699 0,'0'-18'0,"0"36"0,-18-54 16,18 1-16,-18 18 15,18-1-15,0 53 31,0 89-15,18-19 0,17 54-1,-17-18 1,-18-52 0,0-72-1</inkml:trace>
  <inkml:trace contextRef="#ctx0" brushRef="#br0" timeOffset="45884.62">11183 3122 0,'0'0'0,"0"-53"16,0 36-1,18-1 1,35 18 0,17-18-1,-17 1 1,18-1-1,-54-17 17,-34-1-17,-1 1 1,0 17-16,-17 1 16,17-36-1,18 18 1,0 17-1,0 36 1,18 35 0,0 70-1,17 18 1,0-17 0,-17-71-1,-18-18 1</inkml:trace>
  <inkml:trace contextRef="#ctx0" brushRef="#br0" timeOffset="46269.21">11712 2787 0,'-17'0'15,"34"0"-15,-52 0 16,17 18-16,18-1 16,0 1-16,-17 70 15,17-17 1,53 52 0,-1-35-1,19-52 16,-18-54-15,18-53 0,-36-70-1,0-18 1,-35 18 0,-18 106-1,-17 35 1,-18 53-1</inkml:trace>
  <inkml:trace contextRef="#ctx0" brushRef="#br0" timeOffset="46918.25">12136 2857 0,'0'0'0,"17"0"0,1-17 0,-1 17 16,1 0 15,-18 35-15,0 18-1,0 18 1,0-54-16,0 36 16,0 0-1,0-35 1,0-36-1,0-35 1,18-53 0,17-52-1,36-1 1,-1 71 0,-17 70-1,0 71 16,-18 35-15,-52 18 0,-19-53-1,19-36-15,-36 19 16,0-19 0,35-17-1,53-35 1,18 35-1,53-18 1,-18 89 0,-17 17-1,-71 18 1,-53-53 0,-106-18-1,-52-35 16,52-70-15,106 52-16</inkml:trace>
  <inkml:trace contextRef="#ctx0" brushRef="#br0" timeOffset="48086.28">14499 8361 0,'18'-18'47,"-1"18"-31,19-17-16,-1 17 15,0 0-15,124-36 16,194 1 0,-36 17-1,142-17 1,-106 35-1,-230-18 1,-176 1 0,-53 17-1,36 0 1</inkml:trace>
  <inkml:trace contextRef="#ctx0" brushRef="#br0" timeOffset="48488.18">15046 8149 0,'0'0'0,"-18"0"0,1-17 16,17-1-1,-18 18 32,18 18-47,-53 34 16,0 1 0,36-35-1,-89 53 1,35-19-1,18-34 1,36 0 0,52-1-1,71 19 1,52-1 0,1 18-1</inkml:trace>
  <inkml:trace contextRef="#ctx0" brushRef="#br0" timeOffset="49038.37">16916 7920 0,'0'-18'0,"0"36"16,0-53-16,-18 17 15,0 18 1,18 35 0,0 0-16,18 36 15,-18 53 1,18-36-1,-18 0 1</inkml:trace>
  <inkml:trace contextRef="#ctx0" brushRef="#br0" timeOffset="49404.47">16898 8132 0,'18'-36'31,"-1"36"-15,1 0-1,70-17 1,-17 17 0,-36 0-16,36-18 15,-54-17 1,-17-1-1,-53-34 1,36 17 0,17 35-1,0 36 1,17 70 0,1 0 15,-18-17-16,0-1-15</inkml:trace>
  <inkml:trace contextRef="#ctx0" brushRef="#br0" timeOffset="49752.7">17427 7902 0,'-17'0'0,"34"0"0,-34-17 16,-1 17-16,18 17 16,-18-17-16,18 71 15,0-1 1,36 19 15,-1-37-15,18-34-1,-18-36 1,18-52 0,-35-1-1,-18-52 1,0 52 0,-36 36-1</inkml:trace>
  <inkml:trace contextRef="#ctx0" brushRef="#br0" timeOffset="50375">17709 7920 0,'0'0'0,"18"0"31,-18 17-15,0 1-1,-18 0 1,18-1-16,0 19 16,0 17-1,18 0 1,-18-36 0,0-34-1,0-19 1,0-34-1,18-36 1,-1 53 0,54-35 15,-36 70-31,36 53 16,-18 18 15,-36-17-16,-34 34 1,-54-35 0,1 1-1,34-36 1,89 0 15,35 0-15,1 17-1,-37 19 1,-16 34 0,-107-17-1,-88-53 1,36 0 0,70-18-1,-70-52 1</inkml:trace>
  <inkml:trace contextRef="#ctx0" brushRef="#br0" timeOffset="53104.01">8220 12435 0,'17'0'15,"-17"18"-15,53-18 32,71 18-1,-89-18-31,0 0 16,18 0-16,35 0 15,71 17 1,-35-17-1,-54 18 1,-52-18 0,-18 18 15,-18-18-15</inkml:trace>
  <inkml:trace contextRef="#ctx0" brushRef="#br0" timeOffset="53770.82">11201 12382 0,'17'0'32,"1"0"-17,0 0-15,17 0 16,0 0-16,71-17 31,88 17-15,71-18-1,-54 18 1,-105 0 0,-35 0-1,-54 0 1,-34 18 0,-19-18-1,19 0 16</inkml:trace>
  <inkml:trace contextRef="#ctx0" brushRef="#br0" timeOffset="54341.39">14111 12400 0,'-18'0'31,"36"0"-31,0 0 16,35 0-1,-18-18-15,53 18 16,89 0 0,52 0-1,18 0 1,-106 0-1,-18 0 1,-87-17 0,-54 17-1,-53 0 17</inkml:trace>
  <inkml:trace contextRef="#ctx0" brushRef="#br0" timeOffset="54971.31">14499 13988 0,'18'0'31,"-1"0"-15,19 0-16,-1 0 0,106 0 31,71-18-15,-1 0-1,-87 1 1,-71-1-16,17 18 16,-52-18-1,-71 18 1,18-17-16</inkml:trace>
  <inkml:trace contextRef="#ctx0" brushRef="#br0" timeOffset="55588.85">11271 14305 0,'36'0'15,"-19"0"1,18 0-16,54-18 16,-1 18-16,71-17 15,88 17 1,-89 0-1,-105 17 1,-70 1 15,-19-18-15</inkml:trace>
  <inkml:trace contextRef="#ctx0" brushRef="#br0" timeOffset="57407.15">10918 10089 0,'0'0'16,"0"-17"-16,0-1 16,0 1-16,18 17 15,17 17 1,-17 1-1,0-1-15,-1 19 0,71 70 16,1 52 15,-36-34-15,17 52 0,-35-52-1,-17-54 1,-18-17-1</inkml:trace>
  <inkml:trace contextRef="#ctx0" brushRef="#br0" timeOffset="57841.14">11307 11024 0,'0'0'0,"-18"18"15,0 0 17,36-1-17,-18 1-15,18-1 16,-1 19 0,1-1-1,17 36 1,36-36-1,-18-35 1,-1 0 0,1-53-1,-17 0 1,-36-35 0,-36 17-1,19 36 1,-36 17-1,18 36 1,-1 35 15,36-18-15,36-17-16</inkml:trace>
  <inkml:trace contextRef="#ctx0" brushRef="#br0" timeOffset="58289.21">13123 10089 0,'0'-35'0,"0"70"0,0-87 16,0 34-16,0 0 0,0 1 15,18-1 1,17 53-1,36 71 1,17 70 0,-17-34-1,17 69 1,0 1 0,-35-71-1,-36-53 1,-17-70-1</inkml:trace>
  <inkml:trace contextRef="#ctx0" brushRef="#br0" timeOffset="58672.82">13635 11165 0,'0'0'0,"0"-17"32,0 34-1,-18 1-15,18 0-16,0 35 15,0-36-15,0 36 16,53 0-1,18-18 1,17-35 15,-35-35-15,0-35 0,-71-19-1,-35 19 1,-53 34-1,53 36 1,0 0-16</inkml:trace>
  <inkml:trace contextRef="#ctx0" brushRef="#br0" timeOffset="59240.68">12647 10019 0,'0'-18'16,"0"36"-16,0-53 0,-18 17 15,18 0-15,0 36 31,0 0-15,0 52 0,36 89-1,34 70 1,-17-52 0,-18-72-16,36 107 15,17 88 1,-35-18-1,0-35 1,0-53 0,-18-70-1,-17-19 1,0-34 15</inkml:trace>
  <inkml:trace contextRef="#ctx0" brushRef="#br0" timeOffset="59675.24">13194 12277 0,'0'0'16,"0"17"15,0 1-15,-18 52-1,18 1 1,0 0 0,0-36-16,36 18 15,52 17 1,0-34-1,-18-54 17,-34-35-17,-36 0-15,-18-35 32,-35 17-17,0 54 1,0 17-1,36 35 1,-1-17-16</inkml:trace>
  <inkml:trace contextRef="#ctx0" brushRef="#br0" timeOffset="60239.92">12171 9948 0,'0'36'0,"0"-72"0,-18 107 15,18-36-15,-17 18 0,17 71 16,0-54-16,35 159 16,-18-17 15,36 123-15,0 0-1,-53-17 1,0-18-1,-17-36 1,-1-105 0,-17 0-1,17-53 1,18-71 0,0-17-1</inkml:trace>
  <inkml:trace contextRef="#ctx0" brushRef="#br0" timeOffset="60890.41">12330 12823 0,'-18'18'15,"0"-18"-15,1 18 16,17-1-1,-18 1 1,0 0-16,18-1 16,-17 1-1,34 0 1,19-36 0,17-17-1,-1 17 1,-34 0-1,-53 18 17,0 0-1,-18 18-15,17 0-1,36-1-15,-17 19 16,-1 16-1,18 1 1,53-17 0,-18-36-1,53 0 1,-17-53 0,-18-35-1,-53 35 1,-53-36-1,-35 72 17,0 34-17,35 36 1,53-17 0,0-19-16,17 19 15,54-1 1,-53-35-16</inkml:trace>
  <inkml:trace contextRef="#ctx0" brushRef="#br0" timeOffset="72994.38">14711 8943 0,'0'-18'0,"0"36"16,17-36-16,36-35 31,-35 36-31,0-1 16,-1 18-1,-70 53 17,18-35-32,-35 35 15,-54 17 1,54-35 0,17 18-1,53-35 1,88-18-1,0 18 1,-35-18-16,53 35 16,52 0-1,-69 18 1,-72-18 15,-17-17-31</inkml:trace>
  <inkml:trace contextRef="#ctx0" brushRef="#br0" timeOffset="73261.2">14693 9049 0,'0'-18'0,"0"36"0,-17-36 0,17 0 15,17 18 1,36 0-1,88 18 1,36-18 0,-19 0-1,-69 0 1,-72 0-16,18 0 16,-52 0 15</inkml:trace>
  <inkml:trace contextRef="#ctx0" brushRef="#br0" timeOffset="74178.83">10601 11783 0,'18'-18'16,"-1"0"-16,-52 54 0,106-107 15,-54 54 1,1 17 0,-18 17-16,0 54 31,-35-36-16,17 0-15,-70 54 16,35-37 0,0 1-1,18-35 1,70-18 15,18 0-15,17 18-1,-17-18 1,-35 0-16</inkml:trace>
  <inkml:trace contextRef="#ctx0" brushRef="#br0" timeOffset="74395.45">10460 12047 0,'0'0'0,"-18"-17"15,1-19 1,17 19 0,70-1-1,1 1 1,52-19 0,1 36-1,-36 0 1,-71 0-16</inkml:trace>
  <inkml:trace contextRef="#ctx0" brushRef="#br0" timeOffset="75513.62">12100 15222 0,'0'-17'0,"0"34"16,0-52-16,0 17 15,-17 18 1,17 18-16,0 70 16,0 0-1,0-35 1,0 71 0,0-36-1,17-17 1,1-71-16</inkml:trace>
  <inkml:trace contextRef="#ctx0" brushRef="#br0" timeOffset="75846.28">12188 15522 0,'0'-17'0,"0"34"0,0-70 16,0 36-16,18-1 16,0 18-1,35-18 1,0 18-1,-1-17 1,-16-1 0,-36 0-1,0-17 17,-18 0-17,0 0 1,18 88 15,0-36-31,18 54 16,0 52-1,-1 1 1,1-89 0</inkml:trace>
  <inkml:trace contextRef="#ctx0" brushRef="#br0" timeOffset="76028.7">12559 15522 0,'0'-17'15,"0"34"-15,0-17 16,0 18 0,0-1-1,0 1 1,0 35-1</inkml:trace>
  <inkml:trace contextRef="#ctx0" brushRef="#br0" timeOffset="76187.95">12612 15311 0,'0'0'0,"-35"17"32,35 1-17</inkml:trace>
  <inkml:trace contextRef="#ctx0" brushRef="#br0" timeOffset="76730.11">12841 15505 0,'0'0'0,"-18"-36"31,1 19-31,-1-1 16,-17 0 0,17 18-1,1 18-15,-1 17 16,0 18-1,18 18 1,36-36 0,-19-17-1,54-36 17,-18-17-17,-18-18 1,-35 35-1,0 89 17,0-36-32,0 53 15,0 53 1,0-70 0,-18-1-1,-35-52 1,1-53-1,-1-71 1,35 35 0,53-17-1,53 35 17,-35 36-32</inkml:trace>
  <inkml:trace contextRef="#ctx0" brushRef="#br0" timeOffset="77096.14">12965 15381 0,'0'-18'16,"0"36"-16,0-71 0,-18 36 16,18-1-16,0 36 31,0-1-31,18 36 15,-1 35 1,-17 0 0,0-35-1,18-35 17,-18-36-32,35-35 31,18-17-16,0 52 1,-18 36 0,-17-18-16,0 35 15,-18 18 1,0-35-16</inkml:trace>
  <inkml:trace contextRef="#ctx0" brushRef="#br0" timeOffset="77479.42">13776 15346 0,'0'-18'0,"0"36"0,0-53 16,-18 17-16,18 0 0,-17 18 16,-36-17-1,-35 70 1,35 17-1,35 36 1,36-36 0,52 1 15,36-18-15,-71-53-16</inkml:trace>
  <inkml:trace contextRef="#ctx0" brushRef="#br0" timeOffset="78147.93">14076 15487 0,'0'0'0,"-18"0"15,1-18 1,-1 18-16,-17 0 16,-1 0-1,1 36 1,35 16-1,0 1 1,53-17 0,0-19 15,0-34-15,-36-1-1,1-17 1,-36-18-1,-17 0 1,0 53 0,17 0-1,36 0 1,52 0 0,36-18-1,-18 1 1,-35-1-1,-17-17 1,-54-1 0,-17 19-1,-36 17 17,18 17-17,36 19 1,52 17-1,18-36 1,17 19 0,1-1-1,-53-18 1,-36 1 0,-35 0-1,-35-1 1,53-34-1</inkml:trace>
  <inkml:trace contextRef="#ctx0" brushRef="#br0" timeOffset="78413.78">14429 15222 0,'0'0'16,"17"-17"-16,1 17 15,0 17 1,-1 1 0,18 35-1,-17 17 1,0 19 0,-18-19-1,0-17 1,17-35-1,1-18 1</inkml:trace>
  <inkml:trace contextRef="#ctx0" brushRef="#br0" timeOffset="78563.92">14517 15416 0,'0'0'15,"-18"-17"1,36-1-1,35 0 1,17 1 0,-34 17-16,-19 0 0</inkml:trace>
  <inkml:trace contextRef="#ctx0" brushRef="#br0" timeOffset="88290.16">14940 15399 0,'0'-18'0,"18"-35"31,-1 36-31,1-1 16,-18 0-16,18 1 16,-1-1-1,19 53 1,-19 18 0,1 0-1,17 53 1,-17-36-1,17 1 1,-35-53 0,18-1-1,-1-34 1,19-19 0,34-34-1,-17 17 16,0 35-15,0 36 0,-18 52-1,18 36 1,-18-53 0,36 18-1,-18-54 1,0-34-1,-18-1 1,18-17 0,0-18-1,0 35 1,-36 36 0,19 35-1,17 17 1,0 1 15,17 0-15,-35-36-1,18-18 1,-17 1 0,-19-18-1,-17 18 1,0-36 15</inkml:trace>
  <inkml:trace contextRef="#ctx0" brushRef="#br0" timeOffset="88806.55">16404 15787 0,'0'-18'0,"-17"18"16,17 18 15,17-1-15,1 1-16,-18 17 16,17-17-16,19 35 15,-1 0 1,18 17-1,-18-17 1,-17-17 0,-18-19-1,0 1 1,0-1 15,-18-17-31,1 0 16,-54 0 15,-35 0-15,18 18-1,35-18 1,18 0 0,17 0 62</inkml:trace>
  <inkml:trace contextRef="#ctx0" brushRef="#br0" timeOffset="94385.46">23495 9260 0,'0'0'0,"0"18"46,18-18-46,-1 0 16,19 0 0,69 0-1,72 18 1,-107-18-16,89 0 16,17 0-1,89 0 1,-18 0-1,-35-18 1,-107 18 0,19-18-1,-53 18 1,-54-17 0,-52 17 15</inkml:trace>
  <inkml:trace contextRef="#ctx0" brushRef="#br0" timeOffset="100071.73">19438 12330 0,'18'0'0,"-36"0"0,53-18 16,-17-17-16,-18 17 15,18 18 1,-1 18 0,-17-1-16,18 36 15,17 53 1,-17 18-1,-18-54 1,17 18 0,-17-70-1</inkml:trace>
  <inkml:trace contextRef="#ctx0" brushRef="#br0" timeOffset="100455.9">20144 12471 0,'0'0'0,"0"-18"15,35-17 1,-35 17 0,-53 0-1,-18 36 1,54-18-16,-54 18 15,18 35 1,53 0 0,71-18 15,52 0-15,-34 0-1,-54 1 1,-35-1-1,-88 0 1,-1-17 0,1 0-1,71-36 1</inkml:trace>
  <inkml:trace contextRef="#ctx0" brushRef="#br0" timeOffset="100889.08">20426 12471 0,'0'0'0,"17"-18"0,1 18 15,0 0-15,-18-18 16,0 36 15,0 0-15,17 35-1,-17-36-15,18 19 16,35 16 0,17-16-1,-17-36 1,-17-18 0,17-52-1,-36-1 1,-17 0-1,-17 71 1,-1 36 0,0 87 15,1 1-15,17-19-1,17-52 1,-17-17-16</inkml:trace>
  <inkml:trace contextRef="#ctx0" brushRef="#br0" timeOffset="101255.97">21167 12435 0,'0'-17'15,"0"34"-15,0-52 0,0 17 0,0-17 16,-71 35 15,-35 35-15,71 1 0,0 17-1,88 17 1,35-17-1,-18-18 1,-34 1 0,-54-19-1,-53 1 1,-52 0 0,70-36-1,35 0-15,1 1 16</inkml:trace>
  <inkml:trace contextRef="#ctx0" brushRef="#br0" timeOffset="101489.05">21272 12347 0,'0'0'16,"18"-17"-16,-18-19 31,18 36-16,-1 0 1,-17 18-16,36 35 16,-19 35-1,-17 18 1,0-18 0,-17-70-1</inkml:trace>
  <inkml:trace contextRef="#ctx0" brushRef="#br0" timeOffset="101843.3">21378 12541 0,'0'0'0,"0"-17"16,0-1 0,18 18-1,0 0 1,-1 0-16,36 0 15,35-18 1,1-17 0,-37 0-1,-52-18 1,-17 18 0,-18 17-1,-18 36 1,17 34-1,19 37 1,17-1 15,53-18-15,35-52 0</inkml:trace>
  <inkml:trace contextRef="#ctx0" brushRef="#br0" timeOffset="102306.51">21907 12347 0,'0'0'16,"0"-17"-16,0-19 15,0 72 17,0 16-17,0-16-15,18 34 16,0-34-1,-18-1 1,0-88 31,0 0-31,17 35-16,1-35 15,35 1 1,-18 34-1,-17 18 1,0 18 0,-1-18 15,-17-18-31,35 0 31,1 36-15,17 52-1,-36 1 1,-17-53-16,18 52 16</inkml:trace>
  <inkml:trace contextRef="#ctx0" brushRef="#br0" timeOffset="103457.56">19932 13582 0,'18'-18'0,"-18"-17"15,-18 88-15,53-124 0,0-17 16,-17 53-1,0 53 17,-18-1-32,0 36 15,0 53 1,0 70 0,-18 18-1,-17-53 1,17-35-1,1-53 1,17-35 0,52-36 15,-16 1-31,52 17 16,124-18-1,70 0 1,18 18-1,-142 0 1,1 18 15,-106-18-15,-53-18 0,-35 1-1,-18-1 1,18-17-1,35-1 1,0 1 0,17-53-1,19-53 1,-19-18 0,1 0-1,-18 89 1,-35-1-1,-36 54 1,-88 17 15,1 17-15,69-17-16,-193 36 16,106-36-1,-18 35 1,70-18-1,89 1 1,53-18 15,-1 18-31</inkml:trace>
  <inkml:trace contextRef="#ctx0" brushRef="#br0" timeOffset="105090.97">21290 13705 0,'18'0'0,"-1"0"47,1 0 31,-18 18-62,18-18 0,-1 0-1,1 0 1,17 18-16,36-18 16,-36 0-16,71 0 15,53 0 1,-36 0-1,-52-18 17,-36 18-17,-35-18 17,-18 18-17,1-17 1,17-1 15,0 0-15,-18-34-1,18-1 1,0 17-16,0-52 16,0-53-1,0 0 1,0 35-1,0 71 1,-18 0 15,18 17-15,-17 18 15,17 18-31,-18-18 31,0 17-15,1-17 0,-1 0-1,1 0-15,-36 0 16,-53 18 0,-71-18-1,1 0 1,70 0-1,0 0 17,53 0-17,36 0 1,34 17 93,-17 1-93,0 0 0,0-1-1,0 1-15,18 0 16,0 52-1,-18 18 1,0-35 15,0-35-31,0 17 16,-18-35-16</inkml:trace>
  <inkml:trace contextRef="#ctx0" brushRef="#br0" timeOffset="107224.69">21713 14023 0,'0'-18'16,"18"18"-1,0 0 1,-18 18-1,0 0-15,17 17 16,-17 35 0,18-17-1,-18 0 1</inkml:trace>
  <inkml:trace contextRef="#ctx0" brushRef="#br0" timeOffset="107440.95">21802 14023 0,'-18'-18'16,"0"1"0,18-1-1,18 0 1,17 1-1,71-1 1,-18 18 0,-52 18-1</inkml:trace>
  <inkml:trace contextRef="#ctx0" brushRef="#br0" timeOffset="107624.78">21872 14093 0,'-35'18'15,"70"-36"-15,-70 54 0,53-36 32,-1 0-17,36-18 1,-18 18 0,-17 0-16,17 0 15,-35-18-15</inkml:trace>
  <inkml:trace contextRef="#ctx0" brushRef="#br0" timeOffset="107941.98">22260 13970 0,'0'0'0,"0"-18"0,-35 1 32,0 17-17,-36 35 1,36 0 0,35-17-16,-18 35 15,36 17 1,35 1-1,35-36 1,-35-17 0,0-36-1</inkml:trace>
  <inkml:trace contextRef="#ctx0" brushRef="#br0" timeOffset="108125.1">22172 14076 0,'0'0'0,"-18"0"16,1 17 0,34-17-1,19 0 1,17 0 0,17-17-1,-52 17-15</inkml:trace>
  <inkml:trace contextRef="#ctx0" brushRef="#br0" timeOffset="108408.9">22595 13829 0,'0'0'0,"-17"0"31,17 18-15,-18 17-1,0 53 1,-17 18 0,35-36-1,-17-34-15,17 17 16,0 17-1</inkml:trace>
  <inkml:trace contextRef="#ctx0" brushRef="#br0" timeOffset="109077.73">22772 14023 0,'-18'0'16,"1"18"0,17-1-1,0 1 1,0-1-16,0 36 16,0 0-1,17-35 1,-17 0-1,0-54 1,0 1 0,-17-36-1,17-17 1,17 35 0,1 36-1,35 17 1,-18 0 15,18 17-15,-35 19-1,-36-19 1,-17 19 0,-36-19-1,53 1 1,1-18-1,70 0 17,0 17-17,-36-17-15,19 36 16,-19-1 0,-52-17-1,-36 17 1,-17-35 15,53 0-15,0-18-1,70-35 1</inkml:trace>
  <inkml:trace contextRef="#ctx0" brushRef="#br0" timeOffset="109358.9">23213 13935 0,'0'0'0,"0"-18"31,-18 18-15,0 18-1,1-1-15,-1 1 16,1 0-1,-1 35 1,18 17 0,18-17-1,34-18 1,1-35 0,-17 0-16</inkml:trace>
  <inkml:trace contextRef="#ctx0" brushRef="#br0" timeOffset="109525.75">23107 14041 0,'-18'0'15,"36"0"-15,-53 17 0,17-17 16,18 18 0,18-18-1,35 0-15,52 0 16,-34-18-1</inkml:trace>
  <inkml:trace contextRef="#ctx0" brushRef="#br0" timeOffset="110226.23">23601 13670 0,'-35'-18'0,"70"36"15,-106-36-15,36 1 0,-141-1 16,-1-17 0,-140 17-1,-36 36 16,35 35-15,36 35 0,141-17-1,-18 70 1,71 0 0,53 0-1,53-35 1,70 35-1,88-18 1,36-52 0,-53-36-1,140-17 1,19-1 0,-1-34-1,-123-18 1,71-36 15,-53-35-15,-54-35-1,-52 0 1,-106 70 0,-35-52-1,-89 17 1,-105 18-1,70 35 1,-105 0 0,52 18-1,36 35 1,123 0 0</inkml:trace>
  <inkml:trace contextRef="#ctx0" brushRef="#br0" timeOffset="119413.12">23301 10107 0,'-35'0'31,"17"0"-31,36 0 31,-18-18-15,53 18-1,-18 0-15,124-17 16,-18-1 0,53 1-1,-53 17 1,-88 0 0,-36 17-1,-52-17 1,0 18-1</inkml:trace>
  <inkml:trace contextRef="#ctx0" brushRef="#br0" timeOffset="119915.18">25806 10072 0,'0'0'0,"17"0"31,54 17-15,-36-17-16,-17 0 16,17 0-16,53 0 15,18 0 1,-35 0 0,-36 0-1,0-17 1,-52 17 15</inkml:trace>
  <inkml:trace contextRef="#ctx0" brushRef="#br0" timeOffset="145538.44">21184 8361 0,'18'-18'15,"-36"36"-15,36-53 16,-18 52 15,0 1-31,0 17 16,18-17-16,-18 52 16,35 18-1,-18 1 1,-17-36-1,18-36 1</inkml:trace>
  <inkml:trace contextRef="#ctx0" brushRef="#br0" timeOffset="145738.29">21272 8431 0,'-17'-17'0,"17"-19"16,0-16-1,0 34 1,35 18 0,36 0-1,-18 0 1,17 18 0,-52-18-16</inkml:trace>
  <inkml:trace contextRef="#ctx0" brushRef="#br0" timeOffset="145923.04">21220 8555 0,'0'0'0,"0"17"0,17-17 16,1 0-1,17 0 1,18-17-1,18 17 1,-36-18-16,0 18 0</inkml:trace>
  <inkml:trace contextRef="#ctx0" brushRef="#br0" timeOffset="146205.57">21855 8361 0,'0'0'15,"0"-18"-15,0 1 0,-18-1 16,0 18 0,1 0-16,-19 18 31,-17 34-15,18 19-1,18 17 1,34-35-1,36 0 1,35 0 0,36-53-1,-89 0-15</inkml:trace>
  <inkml:trace contextRef="#ctx0" brushRef="#br0" timeOffset="146371.54">21766 8625 0,'-17'0'0,"34"0"0,-52 0 16,53 0-1,-1 0 1,36 0 0,35-17-1,-17 17-15</inkml:trace>
  <inkml:trace contextRef="#ctx0" brushRef="#br0" timeOffset="147138.88">21167 9243 0,'0'17'31,"0"1"0,0 0-31,0-1 16,0 1-16,17 35 16,1-18-1,-18 0 1,0-17 0,0-71 15,18-53-16,17-17 1,35 17 0,-34 71-1,34 17 1,1 18 15,-54 35-15,-17 1-1,-17-19-15,-1 19 16,-35-1 0,36-18-1,-1 1 1,36-18 0,35 18-1,35-1 1,-18 19-1,-52-19 1,-36 1 0,-70 17 15,0-17-15,35-18-1,0-18 1,53 1-16</inkml:trace>
  <inkml:trace contextRef="#ctx0" brushRef="#br0" timeOffset="147439.79">21960 9066 0,'0'0'0,"36"0"31,-36-17-31,-18 17 16,0 0-16,-35 17 16,-17 36 15,17 0-15,35 0-1,1 18 1,52-1-1,36-17 1,-1-53 0,-17 0-1</inkml:trace>
  <inkml:trace contextRef="#ctx0" brushRef="#br0" timeOffset="147608.63">21819 9260 0,'-17'0'0,"34"0"0,-52 0 16,53 0 15,-1 0-31,19-17 16,52 17 0,0-18-1</inkml:trace>
  <inkml:trace contextRef="#ctx0" brushRef="#br0" timeOffset="149527.51">20884 8872 0,'-17'0'15,"-1"0"1,1 0 0,-1 18-1,-17-18 1,-54 18-1,19-18 1,35 0-16,-124 17 16,18-17-1,-53 0 1,-18 0 0,53 0-1,89 18 1,-18-18 15,52 0-15,36-18 109,18 1-110,-18-1-15,18 0 16,-18-17-16,17-18 16,1 0-16,-1-35 15,19-106 1,-19-18-1,1 71 1,0-70 0,-1 17 15,-17 0-15,18 17-1,-18 89 1,0 0-1,0 35 1,0 0 0,-18 35-1,18-17 1,18 17 0,-18-17-1,18 17 16,17 18-15,53-17 15,35 17-15,-52 0-16,105 0 16,142 0-1,-18 17 1,-71 1-1,-53 0 1,-105-18 0,-18 17-1,-18-17 1,-17 0 0,-18 18 77,0 0-77,0-1-16,18 19 16,-18-19-16,17 107 15,-17-19 1,18 72-1,-18-54 1,0 1 0,-18-36-1,1-17 1,17-54 0,0 1-1,0-36 16</inkml:trace>
  <inkml:trace contextRef="#ctx0" brushRef="#br0" timeOffset="150091.47">22190 7391 0,'0'-18'15,"0"36"-15,17-54 0,-17 19 16,-17-19-16,-1 19 16,0-18-1,-34 17 1,-37 36 0,36 17-1,-17 35 1,52 1-1,18-18 1,53-18 0,35 0-1,18 1 1,-18 17 0,-88 0-1,-53-18 1,18-18-1,-71 19 1,36-19 0,34-34-1,36-1 1,18 0-16</inkml:trace>
  <inkml:trace contextRef="#ctx0" brushRef="#br0" timeOffset="150508.64">22296 7514 0,'0'0'0,"17"0"15,-17 18 1,0-1 15,18-17-31,17 0 16,18 0-1,0-17 1,-35 17 0,17-35-1,0-36 1,-35-17 0,-18 17-1,-17 36 1,-18 53-1,0 52 1,53 36 0,18 17-1,17-52 1,36 0 0,-18-54-1,-18-34 1</inkml:trace>
  <inkml:trace contextRef="#ctx0" brushRef="#br0" timeOffset="150740.79">22772 7179 0,'0'-18'15,"0"36"-15,-18-36 0,18 36 16,-17 0-1,17 17 1,0 0-16,35 53 16,-18 1-1,1-1 1,0-18 0,-1-34-1</inkml:trace>
  <inkml:trace contextRef="#ctx0" brushRef="#br0" timeOffset="151174.26">23001 7285 0,'-18'0'0,"36"0"0,-36-18 15,1 36 1,17-1-16,0 36 15,35 36 1,-35-19 0,18 36-1,-18-88 1,0-1 0,-18-52-1,-17-36 1,0-87 15,52-19-15,1 54-1,-1 88-15,19-36 16,17 18 0,0 71-1,-1 35 1,1 35-1,0 18 1,-53-36 0</inkml:trace>
  <inkml:trace contextRef="#ctx0" brushRef="#br0" timeOffset="151374.97">22895 7461 0,'0'0'0,"-17"0"16,34 0-1,36 0 1,18-17 0,-36 17-16,53-18 15,-35 18-15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6:27:59.883"/>
    </inkml:context>
    <inkml:brush xml:id="br0">
      <inkml:brushProperty name="width" value="0.05292" units="cm"/>
      <inkml:brushProperty name="height" value="0.05292" units="cm"/>
      <inkml:brushProperty name="color" value="#FF0000"/>
    </inkml:brush>
  </inkml:definitions>
  <inkml:trace contextRef="#ctx0" brushRef="#br0">7267 16757 0,'18'0'47,"-1"0"-31,19 0-16,87 18 15,107 34 1,87-52 0,71 36-1,35 34 1,-70-34 15,0-36-15,-177 0-16,-52 0 15,158 0 1,-194 0 0,53 0-1,-123 0 1,17 0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06.463"/>
    </inkml:context>
    <inkml:brush xml:id="br0">
      <inkml:brushProperty name="width" value="0.05" units="cm"/>
      <inkml:brushProperty name="height" value="0.05" units="cm"/>
      <inkml:brushProperty name="fitToCurve" value="1"/>
    </inkml:brush>
  </inkml:definitions>
  <inkml:trace contextRef="#ctx0" brushRef="#br0">1757 3587 0,'-27'0'0,"1"0"15,-26-52-15,-1 52 16,1-27-16,0 1 0,26 0 16,-27 0-16,1 0 0,-1-1 15,1 27-15,26 0 16,-26 0-16,-1 0 0,1 0 15,-1 0-15,1 0 16,0 27-16,-1-27 0,1 26 16,0-26-16,-1 26 0,1-26 15,-1 0-15,1 26 16,26-26-16,0 0 0,-1 26 16,1-26-16,0 0 15,26 27-15,0-1 0,0 0 16,0 0-16,0 0 15,0 27-15,0-1 0,-26 0 16,26 27-16,0 0 0,0-1 16,0 27-16,0 0 0,0-1 15,0 27-15,0-26 16,0 26-16,0 0 0,0 0 16,0 26-16,0-26 15,0 26-15,0-26 0,0 26 16,0 0-16,0-26 0,0 26 15,0 0-15,0-26 16,0 0-16,0 26 0,0-26 16,0-26-16,0 26 15,0-26-15,0 25 0,-26-25 16,26 0-16,0 0 0,0-1 16,0-25-16,0 0 15,0-1-15,0-26 0,0-25 16,0-1-16,26 0 15,-26 0-15,26-26 16,0 0-16,-26-26 0,26 26 16,27-26-16,-27 0 15,53 26-15,-27-27 0,27 1 16,-1 0-16,27 26 16,26-26-16,0 0 0,0 0 15,209-27 1,-157 27-16,27 0 0,-1 0 15,27-1-15,0 1 0,-1 0 16,1 0-16,-27 0 16,1 0-16,-1 26 0,-51-27 15,-1 27-15,-26 0 0,-53 0 16,1 0-16,-1 0 16,-52 0-16,1 0 0,-1 0 15,-26-26 1,0 0-16,0 0 15,0 0-15,-26-1 16,26-25-16,0 0 16,0-27-16,-27-26 0,27 1 15,0-1-15,0-26 0,-26-26 16,26 0-16,0 0 16,-26-1-16,26-25 0,-26 26 15,26-26-15,0 26 16,-26-27-16,26 27 0,0-26 15,0 26-15,0 0 16,0 0-16,0-1 0,0 1 16,26 53-16,-26-27 0,0 52 15,0 1-15,0-1 16,0 27-16,26-1 0,-26 27 16,0 0-16,0 0 0,0 0 15,0-1-15,0 1 16,0 0-1,0 0 1,-26 26 0,0 0-16,0-26 0,-1 26 15,-25 0-15,0 0 16,-27 0-16,-26 0 0,1 0 16,-27-27-16,-26 27 15,-1 0-15,-25 0 0,0-26 16,-1 26-16,-25 0 0,26-26 15,-1 26-15,1 0 16,26 0-16,0 0 0,0 0 16,26 0-16,0 26 15,0-26-15,0 26 0,26 1 16,1-1-16,25 0 0,27 0 16,-1 0-16,1 1 15,26-1-15</inkml:trace>
  <inkml:trace contextRef="#ctx0" brushRef="#br0" timeOffset="1159">1390 4975 0,'0'-26'16,"-26"26"-16,26-27 16,0 54-1,0-1-15,0 0 16,0 0-16,26 27 0,-26-1 15,0 0-15,26 1 16,0-1-16,-26 0 0,27-25 16,-27 25-16,0-26 15,26 0-15,-52-52 32,26 0-32,-27 0 15,1-27-15,26 1 0,-78-157 31,51 104-31,1 0 0,0 0 16,26 27-16,0-27 0,0 26 16,26 1-16,0 25 15,27 1-15,-27 52 0,53 0 16,-27 0-16,0 0 16,1 26-16,-1 27 0,0-27 15,-25 26-15,-1 1 0,-26-1 16,0 27-16,0-27 15,-26 0-15,-1 1 0,-25 25 16,0-52 0,25 1-16,1-1 0,0 0 15,0-26-15,52 0 32,0 0-32,0 0 0,1 0 15,25 0-15,0 0 16,1 26-16,-1 0 0,1 1 15,-27-1-15,26 0 0,-26 0 16,0 26-16,-26 1 16,0-27-16,-26 0 0,0 27 15,0-27-15,-26 0 16,-1-26-16,1 26 0,-1-26 16,1 0-16,0 0 0,-1 0 15,27-26-15,-26 0 16,26 0-16,-1-27 0,27 27 15,0 0-15</inkml:trace>
  <inkml:trace contextRef="#ctx0" brushRef="#br0" timeOffset="2918">1835 4949 0,'0'-27'15,"26"1"-15,1 0 16,-1 26-16,0 0 16,26 0-16,-26 26 0,1 0 15,25 1-15,-26-1 16,27 26-16,-27-26 16,0 27-16,-26-27 0,26 26 15,-26-26-15,0 1 0,-26-1 16,0-26-1,0 0-15,-1 0 0,1-26 16,26-1-16,-26-25 0,26 26 16,0-53-16,0 27 15,26-53-15,0 53 16,1-1-16,25 27 16,-26 0-16,0 0 0,27 26 15,-27 0-15,26 0 0,-26 0 16,1 0-16,-1 0 15,-26 26-15,26-26 0,0 0 16,-52 0 31,0 0-47,26 26 16,-26 27-1,26-1 1,0 0-16,0-25 0,0 25 15,0 0-15,26-25 0,-26-1 16,26 0-16,0 0 16,0-26-16,1 0 0,-1 0 15,26 0-15,-26-26 0,0 0 16,27 0-16,-27-27 16,-26-25-16,0 25 15,0 27-15,-26-26 16,0-1-16,-1 27 15,-25 0-15,26 26 0,0 0 0,-27 0 16,27 0-16,0 26 16,26 0-16,0 0 15,0 1-15,26-1 16,0-26-16,1 0 16,-1 0-16,26 0 0,0 0 15,1-26-15,-27 26 16,26-27-16,-25 1 0,-1 0 15,0 26-15,0-26 0,-26 0 16,26 26-16,-26-26 16,0 52 15,0 0-31,0 0 0,0 26 16,0-25-16,0 25 0,0 0 15,0-25-15,26 25 16,-26-26-16,27 0 0,-1 1 15,-26-1-15,52-26 16,-26 0 0,1-26-16,-1-1 0,0 27 15,-26-52-15,26 26 16,0-27-16,-26 27 0,0-26 16,27-1-16,-27 27 15,0-26-15,0 26 0,0 0 16,0 52-1,26 0 1,-26 0-16,0 26 0,26-25 16,-26-1-16,26 0 15,0 26-15,-26-25 16,26-1-16,1-26 16,-1 0-16,0 0 15,0-26-15,0 26 0,1-27 16,-1 1-16,0 0 15,-26 0-15,26 0 0,0-27 16,-26 27-16,0-26 0,0 26 16,0-1-16,0 1 15,0 0-15,-26 0 0,0 26 16,0 0 0,0 26-16,26 0 0,-27 0 15,27 1-15,0-1 0,-26 0 16,26 0-16,0 0 15,26-26-15,-26 26 0,27 1 16,-1-27-16,0 0 16,0 0-16,0-27 0,1 27 15,-1-26-15,0 0 0,0 0 16,0 0-16,0-27 16,-26 27-16,27 0 0,-27-26 15,0 25-15,0 1 16,0 0-16,-27 0 0,1 26 15,26 26 1,0 0-16,0 0 16,26 27-16,-26-1 0,27 1 15,-1-27-15,0 26 0,0 0 16,0 1-16,-26-27 16,27 26-16,-27-25 0,0-1 15,0 0-15,-27-26 16,1 26-16,0-26 15,0-26 1,0 0-16,26 0 16,0-1-16,0 1 0,26 0 15,0 0 1,0 0-16,0-1 0,1 27 16,-1-26-16,0 0 0,0 0 15,0 0 1,0 0-16,-26-1 0,27-25 15,-27 26-15,0 0 16,26-27-16,-26 27 16,0 0-16,0 0 0,-26 26 0,-1 0 15,27 26 1,-26 0-16,26 0 0,-26 27 16,26-1-16,0 27 15,26-27-15,-26 0 0,26-26 16,1 27-16,25-27 15,-26-26-15,0 0 0,1 0 16</inkml:trace>
  <inkml:trace contextRef="#ctx0" brushRef="#br0" timeOffset="3873">1940 1990 0,'-26'-27'0,"0"1"15,-1 0-15,1 0 0,0 0 16,26-1-16,-26 1 15,26 0-15,26 26 94,0-26-94,0 26 16,1-26-16,25 26 15,0-26-15,1-1 0,-1 1 16,27 0-16,-27 0 0,26 0 16,53-27-1,-78 27-15,-1 26 0,-26-26 16,1 26-16,-27-26 16,-27 26-1</inkml:trace>
  <inkml:trace contextRef="#ctx0" brushRef="#br0" timeOffset="4256">2123 1623 0,'26'0'16,"-26"26"-16,27-26 16,-1 26-16,0 1 0,-26 25 15,26-26 1,0 26-16,0 1 0,1-1 0,-1-26 15,0 27-15,0-1 0,-26 1 16,26-1-16,1-26 16,-27 0-16,0 0 0,26 1 15,-26-1-15,0 0 16,0-52 0,0 0-1,0-1-15,-26 1 16,-1 0-1,1 0-15,-52 0 0,25 0 16,1 26-16,0-27 16,-1 27-16,1 0 0,-1 27 15,27-27-15,0 26 16,0 0-16,0 0 0,26 0 16,0 0-16,0 1 15,26-1-15,0 0 0</inkml:trace>
  <inkml:trace contextRef="#ctx0" brushRef="#br0" timeOffset="4609">3013 1571 0,'27'-27'15,"-1"-77"1,-26 78-16,0-1 0,-26 27 15,-1 27 1,1-1-16,0 0 0,0 0 16,26 26-16,-26-25 15,0 25-15,26-26 0,0 27 16,0-27-16,26 0 0,-26 0 16,52 0-16,-26 27 15,0-53-15,79 52 16,-52-26-16,-1-26 15,-26 26-15,0 1 0,1-27 16,-27 26-16,0 0 0,-27-26 16,-25 26-16,0 0 15,-27-26-15,0 27 0,-25-27 16,25 0-16,-26-27 16,27 1-16</inkml:trace>
  <inkml:trace contextRef="#ctx0" brushRef="#br0" timeOffset="5084">762 0 0,'-79'0'0,"27"0"0,-27 0 15,27 0-15,-27 26 0,27-26 16,-27 26-16,27 0 16,-27 26-16,53-25 0,-26 25 15,26 0-15,-1 1 16,1 25-16,26 1 0,0-1 15,26 1-15,1 0 0,-1 25 16,26-25-16,0-27 16,1 1-16,-27-1 0,26-26 15,1 0-15,-1-26 16,0 0-16,1-26 0,-1 0 16,-26-26-16,53-79 15,-53 52-15,0-26 16,-26 27-16,0-27 0,-26 26 15,0 1-15,26-1 16,-52 27-16,25 0 0,1 25 16,0 27-16,0 0 0,0 27 15,-1-1-15</inkml:trace>
  <inkml:trace contextRef="#ctx0" brushRef="#br0" timeOffset="5658">604 785 0,'0'26'0,"0"0"0,-26 1 16,0-1 0,0-26-16,0 26 15,-1 0-15,27 0 0,-26 27 16,0-27-16,26 26 15,-26 1-15,0-1 0,26 0 16,-26 1-16,-1-27 0,27 26 16,-26 1-16,26-1 15,-26-26-15,26 27 0,0-27 16,-26 0-16,26 0 16,0 0-16,26-26 31,0 0-31,27 0 15,-27-26-15,26 26 16,-26-26-16,27 26 16,25-26-16,-25 26 0,-1-26 15,27 26-15,-27 0 0,0-27 16,1 27-16,-1 0 16,0-26-16,-25 26 0,-1 0 15,-26-26-15,0 0 16,0 0-16,-26 0 15,-1-1-15,1-25 16,0 26-16,0 0 16,0-27-16,-27 1 0,27-1 15,0 27-15,0-26 0,26 26 16,-26 0-16,26-1 16,-27 1-16,27 52 31,27-26-31,-27 27 0,0-1 15,26 0-15</inkml:trace>
  <inkml:trace contextRef="#ctx0" brushRef="#br0" timeOffset="6054">762 1414 0,'0'26'0,"-27"0"16,27 0-16,0 0 0,0 0 15,-26 27-15,26-27 16,0 26-16,0 27 0,0-27 16,0 27-16,0-1 0,0 1 15,26 0-15,-26 25 16,0-25-16,0-1 0,27 27 16,-27-26-16,0-1 15,26-25-15,-26-1 0,0 0 16,0 1-16,0-1 0,0-26 15,0 0-15,26 1 16,0-27 15,0 0-31,0 0 16,1 0-16,-1 0 0,26 0 16,-26 0-16,27 0 15,-27 0-15,26 0 0,-25 0 16,25 0-16,-26 0 15,0 0-15,0 0 0,1 0 16,-1 0-16</inkml:trace>
  <inkml:trace contextRef="#ctx0" brushRef="#br0" timeOffset="6450">1181 2697 0,'-27'0'16,"27"-27"-16,0 54 31,27-27-15,-27 26-16,26 0 15,-26 0-15,26 0 16,0 1 0,0-1-1,0-26-15,1-26 16,-27-1-1,0 1 1,0 52 15,0 1-15,0 25-16,0 0 16,0-26-16,0 27 0,0-1 15,26 1-15,-26-27 16,0 26-16,26 1 0,-26-27 15,0 26-15,0-26 0,0 0 16,0 1 0,0-1-16</inkml:trace>
  <inkml:trace contextRef="#ctx0" brushRef="#br0" timeOffset="6709">919 3325 0,'-27'0'15,"27"26"-15,0 0 16,0 1 15,0-1-31,0 0 16,0 0-1,0 0-15</inkml:trace>
  <inkml:trace contextRef="#ctx0" brushRef="#br0" timeOffset="7867">1128 3535 0,'0'-27'0,"0"1"15,0 0-15,-26 0 16,26 0-16,0-1 0,0 1 16,26 0-16,0 0 15,1 0-15,-1 26 16,0 0-16,0 26 15,26 0-15,-25 0 16,25 27-16,-26-27 0,0 0 16,-26 0-16,27 0 15,-1 1-15,0-27 16,-26-27 0,26 1-16,-26 0 15,0-26-15,0 25 0,0 1 16,0-26-16,26 0 15,-26 25-15,0-25 0,26 26 16,-26 0-16,27-27 31,-1 53-31,-26 26 16,-26 27-16,-1-1 0,-25-26 16,0 53-16,-27-27 0</inkml:trace>
  <inkml:trace contextRef="#ctx0" brushRef="#br0" timeOffset="13598">23333 1047 0,'27'-26'0,"-1"26"16,26-26-16,-26-1 0,27-25 16,-27 26-16,0 0 0,0-27 15,27 27-15,-53-26 16,26 26-16,-26-1 0,0 1 16,0 0-16,-26 26 0,0 0 15,-27 0-15,-25 26 16,-1 0-16,-26 27 0,27-1 15,-1 0-15,-26 1 16,27-1-16,26 1 0,25-1 16,1 0-16,26 1 0,26 25 15,27-25-15,-1-1 16,0 0-16,1 1 16,25-1-16,-25 0 0,-1 1 15,-26-27-15,-26 26 0,0-25 16,-26-1-16,-26 26 0,-1-52 15,1 26-15,-27 0 16,1-26-16,-1 0 0,27 0 16,26 0-16,-27-26 15,53 0-15,0 0 16,27 0-16,25-27 16,0 27-16,27 0 15,78-53-15,-78 53 0,-1 0 16,-26 26-16,27-26 15,-27 26-15,-25-26 0,25 26 16,-26 0-16,0 26 0,-26 0 16,27-26-1,-27 26-15,0 0 16,0 1 0,26-27-1,0 26-15,0-26 16,0 0-16,27 0 0,-27 0 15,26 0-15,-26-26 0,1 26 16,25-27-16,-26 1 16,0 26-16,-26-26 0,0 0 15,0-26-15,0 25 0,0 1 16,-26 0-16,0 0 16,-26 0-1,-1 52-15,27-26 16,0 52-16,0-26 0,-1 27 15,27-1-15,-26-26 0,26 27 16,0-1-16,0-26 16,26 27-16,-26-27 0,53-26 15,-27 26-15,0-26 16,0 0-16,27-26 0</inkml:trace>
  <inkml:trace contextRef="#ctx0" brushRef="#br0" timeOffset="14857">24145 1597 0,'26'-26'0,"1"-1"0,-1-25 15,-26 26-15,0 0 0,0 0 16,26-1-16,-26 1 16,0 0-16,26 26 0,0 0 15,1 0 1,51 52-16,-52-25 16,27-1-16,-27 0 0,0 26 15,0-26-15,0 1 16,-26-1-16,0 0 0,0 0 15,-26 0 1,0-26-16,0 0 16,0 0-16,-1-26 15,1 0-15,26 0 16,0 0-16,26-1 0,1 1 16,-1-26-16,26 0 15,-26 25-15,27-25 0,-1 26 16,1 0-16,-1-1 0,-26 27 15,0 0-15,0 0 16,1 0-16,-1 27 0,-26-1 16,0 0-1,0 0 17,26-26-32,-26 26 15,0 1-15,26-1 16,-26 0-16,0 0 15,26 0-15,-26 0 0,27 1 16,-1-1-16,-26 0 0,26-26 16,-26 26-16,26-26 15,0 0-15,0 0 0,1-26 16,-1 26 0,0-26-16,0 0 0,-26-1 15,26 27-15,1-26 0,-27-26 16,0 26-16,26 0 15,-26-27-15,0 27 0,0 0 16,0 0-16,0-1 16,0 1-16,0 52 31,0 1-15,26-1-16,-26 0 15,26-26-15,-26 26 16,26-26-16,1 0 15,-1 0-15,0 0 16,0-26 0,0 26-16,0-26 0,1 26 15,-27-26-15,26 26 16,-26-27-16,26 1 0,-26 0 16,0 0-16,0 0 15,-26-1 1,0 27-16,-1 0 15,1 27 1,26-1 0,0 0-16,0 0 0,0 0 15,-26 1 1,26 25-16,0 27 0,0-53 16,26 0-16,-26 0 15,26 0-15,-26 0 0,27 1 16,25-27-16,-26 0 0,27 26 15,25-26-15,-26 0 16,1-26-16,25 26 0,-25-27 16,-1 1-16,1 26 0,-1-26 15,-26 0-15,-26-26 16,0 25-16,0-25 0,0 26 16,-26-27-16,0 27 15,26-26-15,-26 26 0,-1-1 16,1 27-16,26-26 0,-26 26 15,0 26 1,26 1-16,0-1 16,0 0-1,0 0-15,26 0 0,0 1 16,0-1-16,1 0 16,-1 0-1,0 0 1,-26 1-1,26-1-15,-26 0 16,0 0-16,26 0 0,0 0 16,1 1-16,-1-1 15,0 0-15,26 0 0,1-26 16,-1 26-16,1 1 16,25-27-16</inkml:trace>
  <inkml:trace contextRef="#ctx0" brushRef="#br0" timeOffset="10030">20872 2958 0,'-52'-26'16,"-1"0"-16,27 26 0,-26-26 15,-27 26-15,27 0 0,26 0 16,-27 0-16,1 26 16,26 0-16,0 0 0,-1 79 15,27 52 1,0-52-16,0 26 16,0 26-16,27 0 0,-27 27 15,26-1-15,-26 26 16,26 27-16,-26-27 0,0 27 15,0 0-15,-26-1 16,26-25-16,-26 26 0,-1-27 16,1 1-16,0-1 15,0-26-15,-27 1 0,27-27 16,-26 0-16,-1 0 0,27-26 16,-26 0-16,0 0 15,25-26-15,1-1 0,0-25 16,0-1-16,0-25 0,26-1 15,0-26-15,0 1 16,26-27-16,0 0 16,0 0-16,27 0 15,25 0-15,1-27 0,25 27 16,27 0-16,26 0 16,27 27-16,25-27 0,27 26 15,52 0-15,26 0 0,27 0 16,25 0-16,27 1 15,26-1-15,0-26 0,0 26 16,-26 0-16,-1-26 16,-51 26-16,-1-26 0,-78 27 15,0-27-15,-79 0 0,-26 0 16,-52 0-16,-26 0 16,-53-27-16,-26 1 0,0 0 15,-26 0-15,-27-27 0,1 27 16,0 0-16,-27-26 15,27-1-15,25 27 0,1-26 16,0-1-16,0 1 16,26-27-16,0 1 0,0-1 15,26-25-15,-26-27 0,26 26 16,-26-52-16,0 26 16,26-210-1,-26 158-15,0-26 0,27-1 16,-27 1-16,26-1 0,0-25 15,-26 25-15,26 1 0,0-1 16,1 1-16,-1 25 16,0-25-16,-26 52 0,0-27 15,0 54-15,0-28 0,-26 27 16,-27 27-16,27-1 16,-26 26-16,-27-25 0,1 25 15,-1 27-15,-26-27 16,1 27-16,-27 26 0,0-27 15,-26 27-15,0 0 16,-27-26-16,-25 25 0,-27 1 16,-26 0-16,-26 0 0,-26 0 15,-26-1-15,-1-25 16,1 26-16,-1 26 0,27-26 16,0 26-16,26 26 0,52 0 15,1 0-15,25 0 16,27 27-16,26-27 0,0 26 15</inkml:trace>
  <inkml:trace contextRef="#ctx0" brushRef="#br0" timeOffset="10420">19772 5263 0,'26'0'15,"53"0"-15,-27 0 0,53 0 16,0-26-16,0 26 16,-1 0-16,27-27 0,26 27 15,-26 0-15,0 0 0,0 0 16,-26 27-16,26-27 15,-53 0-15,27 26 0,-26-26 16</inkml:trace>
  <inkml:trace contextRef="#ctx0" brushRef="#br0" timeOffset="10647">20322 6153 0,'-78'26'16,"25"27"-16,27-27 16,-26 0-16,52 0 15,26 0 1,26-26-16,27 27 0,26-1 16,25 0-16,28 0 0,25 0 15,0 1-15,0-1 16,1 0-16,-27-26 0</inkml:trace>
  <inkml:trace contextRef="#ctx0" brushRef="#br0" timeOffset="11155">23124 8484 0,'0'-27'16,"26"27"-16,-26 27 15,0-1 1,0 26-16,0 27 0,-26-1 16,26 27-16,-26 0 15,26 0-15,-26 25 0,26 1 16,-27 0-16,27 0 0,-26-26 16,26 0-16,0 78 15,26-131 1,-26 1-16,0-1 0,27-52 15,-1 0-15</inkml:trace>
  <inkml:trace contextRef="#ctx0" brushRef="#br0" timeOffset="11426">24014 8693 0,'27'0'16,"-1"26"0,-26 0-16,0 1 0,0 25 15,0 0-15,0 1 16,0 25-16,0 1 0,26-1 16,-26 27-16,0-26 0,26-1 15,-26 27-15,0-26 16,26-1-16,-26 1 0,0-1 15,0-25-15,26-27 0,-26 26 16</inkml:trace>
  <inkml:trace contextRef="#ctx0" brushRef="#br0" timeOffset="11921">21972 10029 0,'-53'-27'0,"1"27"0,26 0 15,-26-26-15,25 26 16,1 0-16,0 0 0,0 0 16,0 0-1,52 0 1,0 26-16,26-26 16,27 27-16,-1-27 15,53 26-15,27 0 0,51 0 16,0 0-16,53 1 15,0-1-15,26 0 0,0 0 16,0 26-16,-26-25 0,0-1 16,-26 0-16,-53-26 15,-26 26-15,-26-26 0,-26 0 16,-27 0-16,-51 0 16,-54-26-1,1 26-15,0-26 0,-26 26 16,25 0-16,1 0 15,0-26-15,0 26 0,0 0 16</inkml:trace>
  <inkml:trace contextRef="#ctx0" brushRef="#br0" timeOffset="16431">28283 3220 0,'0'-26'15,"0"0"-15,0 0 0,-27 26 16,1 0-16,0 0 15,-26 26-15,25 26 16,-25-25-16,0 25 0,26 26 16,-27-25-16,27 25 15,0 1-15,26-1 0,26-25 16,0 25-16,27-25 0,-1-1 16,26 1-16,27-27 15,-26 0-15,25 0 0,1-26 16,0 0-16,0 0 15,-27-26-15,1 0 0,-1-27 16,-25 1-16,-1 0 0,-26-1 16,1-25-16,-27-1 15,0 1-15,0-1 0,-27 0 16,1 27-16,0-26 16,0 25-16,0 27 0,-27 0 15,1 0-15,-1 26 0,1 26 16,0 26-16,-1-26 15,-25 27-15,25 25 0,1-25 16,0 25-16,25-25 16</inkml:trace>
  <inkml:trace contextRef="#ctx0" brushRef="#br0" timeOffset="16948">28283 3954 0,'0'26'16,"-27"-26"-1,1 26 1,0-26-16,0 26 16,0 0-16,-27 27 0,27-27 15,-26 26-15,-1 1 16,1-1-16,26-26 0,-27 26 16,27-25-16,0 25 0,26-26 15,-26 0-15,26 1 16,0-1-16,26 0 0,0 0 15,0-26-15,1 26 16,25 1-16,0-27 0,1 26 16,25 0-16,1-26 0,-1 0 15,1 26-15,-1-26 16,1 0-16,0 26 0,-27-26 16,27 0-16,-27 26 0,-26-26 15,26 0-15,-25 0 16,-1 27-16,0-27 0,0 0 15,-26-27 1,26 27-16,-26-26 0,0 0 16,0 0-16,0 0 15,0-53-15,0 27 16,0-1-16,0 1 0,0 0 16,-26-27-16,26 27 15,-52-79-15,26 78 16,-27 1-16,27 0 0,0-1 15,0 27-15,0 26 16,-27 0-16,27 0 0,0 0 16,0 26-16,-1 1 15</inkml:trace>
  <inkml:trace contextRef="#ctx0" brushRef="#br0" timeOffset="17283">27837 4346 0,'0'-26'16,"-26"0"-1,0 26-15,0-26 16,-27 26-16,-25-26 15,-1 26-15,1-27 0,-27 27 16,0 0-16,-26-26 0,27 26 16,-1 0-16,26 0 15,-78 0 1,105 0-16,26 0 0,0 0 16,-1 0-16,1 0 15,26 26-15,26-26 31</inkml:trace>
  <inkml:trace contextRef="#ctx0" brushRef="#br0" timeOffset="17529">26764 3980 0,'0'-26'16,"-26"26"-1,-1-27-15,1 27 0,26 27 16,-26-1-16,26 0 16,-26 0-16,0 26 0,26-25 15,-26 25-15,26 0 16,-27 1-16,27-1 0,0-26 16,0 27-16,27-27 15,-27 26-15,26-26 0,0 1 16,26 25-16,-26-26 0,27 27 15</inkml:trace>
  <inkml:trace contextRef="#ctx0" brushRef="#br0" timeOffset="19499">4401 4032 0,'-26'0'16,"0"0"-1,52 0-15,0 0 16,53 0-16,-27 0 0,79 0 16,0 0-16,52 0 15,27-26-15,26 26 0,25-26 16,27 0-16,27-1 0,51 27 15,1-26-15,-1 0 16,53 0-16,27 0 0,25-1 16,0 1-16,1 0 15,51 26-15,-25-26 0,-1 0 16,27 26-16,-26-27 0,-27 27 16,26-26-16,-51 0 15,25 26-15,-26-26 0,-26 26 16,0 0-16,0 0 15,-26 0-15,0 0 0,-1 0 16,-25 26-16,0 0 16,-27 0-16,-26-26 15,0 27-15,1-1 0,-53 0 0,-27 0 16,-25-26-16,-1 26 16,-52-26-16,-26 27 0,0-27 15,-52 0-15,-27 0 16,0 26-16,-25-26 0,-1 0 15,-52 0 1,-1 0 0,27-26-16,-26 26 15,0-27-15,0 27 16,0-26 0,0 26-16,-1 0 0,1-26 15</inkml:trace>
  <inkml:trace contextRef="#ctx0" brushRef="#br0" timeOffset="19796">19877 3430 0,'-26'0'0,"0"0"15,-1 0-15,1 0 16,0-26-16,52 26 16,0 26-16,1-26 15,25 26-15,0 0 16,27-26-16,-1 26 0,-25 27 16,25-27-16,1 26 0,-27-26 15,-25 27-15,-1-1 16,-131 105-1,0-104-15,0-1 16,-52 0-16</inkml:trace>
  <inkml:trace contextRef="#ctx0" brushRef="#br0" timeOffset="20541">13881 2461 0,'-27'0'0,"27"-26"0,0 0 15,0-1-15,0 1 0,27 0 16,-1 26-16,0-26 16,26 26-16,-26 0 15,27 0-15,-1 0 0,1 26 16,-1 26-16,0-25 0,1 25 16,-27 0-16,26 1 0,-52-1 15,26 27-15,-26-27 16,-26 27-1,0-53-15,0 0 0,-27 0 16,27-26-16,-26 0 0,26 0 16,-27 0-16,27-26 0,26-26 15,0-1 1,26 27-16,27-53 0,-27 27 16,26 0-16,1-27 0,-1 27 15,0-1-15,1 1 16,-1 26-16,1 26 0,-1 0 15,-26 0-15,0 0 16</inkml:trace>
  <inkml:trace contextRef="#ctx0" brushRef="#br0" timeOffset="21195">14849 2618 0,'0'26'0,"-26"-26"16,26 26-16,26-26 47,1 0-32,-1 0-15,0-26 16,0 26-16,0-26 0,27 0 16,-27 26-16,52-52 15,-51 25-15,-1 1 16,0 0-16,-26 0 15,0 0-15,0-1 0,0 1 16,-26 0-16,0 0 0,-1 0 16,1 26-16,-26 0 15,-1 0-15,27 26 0,-26 0 16,26 0-16,-27 27 16,27-27-16,26 26 0,0 1 15,0-1-15,0 0 0,26-26 16,1 27-16,-1-27 15,26 0-15,0 0 0,1-26 16,25 0-16,-25 0 16,25 0-16,1-26 0,-27 0 15,27 0-15,-1-27 0,-25 27 16,-1-26-16,-26 0 16,27-1-16,-53 1 0,0-1 15,0 27-15,0-26 0,-27-1 16,1 27-16,-26 0 15,26 26-15,-27 0 0,27 0 16,0 0-16,0 52 16,0-25-16,26 25 0,0 0 15,0 27-15,0-27 0,0 27 16,26-27-16,0 27 16,0-27-16,-26 27 0,26-27 15,1-26-15,-27 27 16,26-1-16,0-26 0,-26 27 15,0-1-15,0-26 16,0 0-16,0 27 0,0-27 16,0 0-16,0 0 0</inkml:trace>
  <inkml:trace contextRef="#ctx0" brushRef="#br0" timeOffset="21369">16342 2854 0,'26'0'16,"-26"26"15,-26-26-31,26 26 16,0 0-16,-26-26 15</inkml:trace>
  <inkml:trace contextRef="#ctx0" brushRef="#br0" timeOffset="22518">21815 3770 0,'0'-26'0,"26"26"15,0 0-15,-26-26 16,26 26-16,27 0 0,-27-26 16,26 26-16,-26 0 15,27 0-15,-1 0 0,-26 26 16,27-26-16,-1 26 0,0 0 15,1 27-15,-1-1 16,1 0-16,-1 27 0,-26-27 16,0 27-16,27-1 15,-27 1-15,-26-1 0,26 1 16,-26-27-16,26 1 0,-26 25 16,0-51-16,0 25 15,0-26-15,-26 0 0,26 0 16,-26 1-16</inkml:trace>
  <inkml:trace contextRef="#ctx0" brushRef="#br0" timeOffset="22741">22443 4739 0,'0'-26'15,"26"26"-15,1 0 16,-1 0 0,0 0-16,0 0 15,0 26-15,0-26 0,1 0 16,-1 26-16,0-26 16,26 0-16,-25 26 0</inkml:trace>
  <inkml:trace contextRef="#ctx0" brushRef="#br0" timeOffset="22907">23019 4739 0,'26'0'0,"-26"-26"16,0 0-16,27 26 15,-27 26 32,-27 0-47,27 0 16,-26 0-16,26 1 0,-26-1 15,0 26-15</inkml:trace>
  <inkml:trace contextRef="#ctx0" brushRef="#br0" timeOffset="23965">22888 5760 0,'0'-26'16,"0"0"-16,0 0 15,0 0 1,0-1-16,0 1 0,0-26 15,27 26-15,-27-1 16,52-25-16,-26 26 0,0-26 16,27 25-16,-1 1 0,0 0 15,1 0-15,-1 0 16,0-1-16,1 1 0,-1 26 16,1 0-16,-27 0 15,26 26-15,-26-26 0,27 27 16,-27-1-16,0 0 15,26 53 1,-25-27-16,-27-26 0,26 26 0,-26 1 16,0-27-16,0 0 15,0 27-15,0-27 0,-26 0 16</inkml:trace>
  <inkml:trace contextRef="#ctx0" brushRef="#br0" timeOffset="24377">23595 5734 0,'0'-26'16,"0"0"-16,27 26 15,-1-26 1,0 26-16,-26 26 15,0 0-15,0 0 16,26 0 0,-26 1-16,26-1 0,-26 0 15,26 0-15,-26 0 0,27 0 16,-1-26-16,0 27 16,0-27-16,0 0 15,1 0-15,-1-27 16,26 27-16,-26-26 0,1 26 15,-1-26-15,-26 0 0,26 0 16,0-27-16,-26 27 16,26 0-16,-26 0 0,26 0 15,-26-1-15,-26 27 32,0 53-17,0-27-15</inkml:trace>
  <inkml:trace contextRef="#ctx0" brushRef="#br0" timeOffset="24878">23045 6232 0,'-26'0'15,"26"-27"1,0 1 0,-26 26-16,0-26 15,0 26-15,0-26 16,-27 26-16,27 0 0,0 0 15,0 0-15,-1 0 16,1 0-16,0 0 0,26 26 47,26-26-31,0 0-1,-26 26-15,27 0 16,-27 1-16,0-1 15,0 26-15,26-26 16,-26 27-16,0-27 0,0 26 16,0-25-16,26-1 15,-26 0-15,0 0 0,0 0 16,26 0-16,-26 1 16,26-27-16,1 0 15</inkml:trace>
  <inkml:trace contextRef="#ctx0" brushRef="#br0" timeOffset="25295">22862 6284 0,'-26'-26'0,"0"0"15,26 52 1,0 0-1,26 0-15,-26 0 16,0 1-16,26 25 16,0-26-16,1 27 0,-1-27 15,0 0-15,26 0 16,-26 0-16,27 0 0,-1 1 16,1-1-16,-1 0 0,0-26 15,27 26-15,-27-26 16,1 0-16,-27 0 0,26 0 15,-26 0-15,27-26 0,-27 0 16,0 0-16,0-1 16,-26-25-16,26 26 0,1 0 15,-27-27-15,26 27 16,-26-26-16,0 26 0,26-1 16,-26 1-16,26 0 0,-26 0 15,26 26 16,-26 26-31,0 0 0,0 0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456"/>
    </inkml:context>
    <inkml:brush xml:id="br0">
      <inkml:brushProperty name="width" value="0.05" units="cm"/>
      <inkml:brushProperty name="height" value="0.05" units="cm"/>
      <inkml:brushProperty name="fitToCurve" value="1"/>
    </inkml:brush>
  </inkml:definitions>
  <inkml:trace contextRef="#ctx0" brushRef="#br0">15423 1362 0,'26'0'31,"-52"0"0,0 0-15,-1 0-1,-25 0-15,26 0 16,-26 0-16,-27 0 0,0 0 16,1 0-16,-53 0 15,26-27-15,-52 27 0,-26-26 16,0 26-16,-27-26 16,-26 0-16,-26 26 0,-26-26 15,0-27-15,-26 27 0,0 0 16,-26-26-16,-1 25 15,1-25-15,-27 0 0,27-1 16,-27 1-16,1-27 16,-1 27-16,0 0 0,1-1 15,-1 1-15,1 0 16,-1-1-16,0 1 0,1-1 16,25 27-16,1 0 0,-1-26 15,27 25-15,0 1 0,0 0 16,26 0-16,0 0 15,26 0-15,0 26 0,0-27 16,26 27-16,27 0 16,26-26-16,26 26 0,-1 0 15,28 0-15,-1 0 16,52-26-16,1 26 0,-1 0 16,27 0-16,25 0 0,-25 26 15,26-26-15,0 0 16,-1 26-16,1-26 15,0 0 1,0 27-16,0-27 0,0 0 16,-27 26-16,1-26 0,-1 0 15,1 26-15,-26-26 16,25 0-16,1 0 0,-1 0 16,1 0-16,0 0 0,-1 0 15,27 0-15,0 0 16,-26 0-16,25 0 0,1 0 15,0 0-15,0 0 16,0 0-16,-27 0 0,1 26 16,-1-26-16,-25 26 0,26-26 15,-27 0-15,0 26 16,1 1-16,-1-27 0,1 26 16,25-26-16,-25 26 15,25-26-15,27 26 0,-26-26 16,26 0-16,0 0 15,26 26-15,0 1 32,0-1-1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801"/>
    </inkml:context>
    <inkml:brush xml:id="br0">
      <inkml:brushProperty name="width" value="0.05" units="cm"/>
      <inkml:brushProperty name="height" value="0.05" units="cm"/>
      <inkml:brushProperty name="fitToCurve" value="1"/>
    </inkml:brush>
  </inkml:definitions>
  <inkml:trace contextRef="#ctx0" brushRef="#br0">419 0 0,'-27'0'15,"1"0"1,0 26-1,0 0-15,0 0 16,26 1-16,-27-1 16,1 0-16,0 0 0,26 0 15,-26 0-15,0 1 0,0-1 16,-1 0-16,1-26 16,0 26-16,26 0 0,-26 1 15,0-1 1,52 0-1,26 0 1,1 0-16,-1 1 0,26-1 16,1 0-16,26 0 0,0 26 15,-1 1-15,27-27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6:42.873"/>
    </inkml:context>
    <inkml:brush xml:id="br0">
      <inkml:brushProperty name="width" value="0.05" units="cm"/>
      <inkml:brushProperty name="height" value="0.05" units="cm"/>
      <inkml:brushProperty name="color" value="#ED1C24"/>
      <inkml:brushProperty name="fitToCurve" value="1"/>
    </inkml:brush>
  </inkml:definitions>
  <inkml:trace contextRef="#ctx0" brushRef="#br0">0 1903 0,'0'26'0,"0"-52"47,26 26-47,1 0 16,-1 0 0,1 0-16,-1 26 15,1-26-15,26 0 16,-27 0-16,27 0 0,0-26 15,0 26-15,0 0 16,-27-27-16,27 27 0,-26-26 16,-1-1-16,0 1 0,1 26 15,-27-27-15,0 1 16,0-27-16,-27 26 0,27 1 16,-26 0-16,26-27 0,-26 0 15,-1 26-15,1-26 16,26 0-16,-27 27 0,27-27 15,0 27-15,0-1 16,0 1-16,27 26 47,-27 26 0</inkml:trace>
  <inkml:trace contextRef="#ctx0" brushRef="#br0" timeOffset="371">291 1400 0,'-27'0'0,"27"-27"0,-26 1 16,26-1 0,0 1-1,0 0-15,26 26 0,-26-27 16,27 1-16,-27-1 16,26 27-16,1-26 0,-1-1 15,1 1 1,-1 26-16,-26-27 0,27 27 15,-1 0 1,-26 27 0,0-1-1,27 1-15,-27-1 0,26 1 16,-26 26-16,26-27 16,-26 0-16,27 1 0,-1-27 15,1 26-15,-27 1 16,26-27-16</inkml:trace>
  <inkml:trace contextRef="#ctx0" brushRef="#br0" timeOffset="803">529 315 0,'-26'0'0,"26"-26"15,26 52 17,1-26-17,-1 27-15,0-27 0,27 26 16,-26 0-16,26 1 0,-27-1 15,27 1-15,-26-1 16,-1 1-16,0-27 0,1 26 16,-27 1-16</inkml:trace>
  <inkml:trace contextRef="#ctx0" brushRef="#br0" timeOffset="1038">794 342 0,'-27'26'31,"1"-26"-15,26 26-16,-27-26 15,1 27-15,-1-1 0,1 1 16,-1 26-16,1-27 15,-1 1-15,27-1 0,-26 1 16,26-1-16,-26-26 16</inkml:trace>
  <inkml:trace contextRef="#ctx0" brushRef="#br0" timeOffset="1512">767 50 0,'-26'0'16,"-27"-26"-16,26 26 0,-26 0 16,27 26-16,-27-26 0,27 27 15,-27-1-15,26 1 16,1-1-16,-1 27 0,1-26 15,-1 26-15,27-27 0,-26 27 16,26-27-16,0 27 16,0-26-16,26 26 0,1-27 15,-1 1-15,1 26 16,-1-27-16,27 0 0,0 1 16,0-1-16,0-26 0,0 27 15,0-27-15,26 0 16,-26-27-16,0 1 0,-27-1 15,27 1-15,0 0 16,-26-27-16,-1 26 0,-26-26 16,0 0-16,0 0 0,0 1 15,0-1-15,-53-27 16,27 54-16,-1-27 0,-26 0 16,0 26-16,1 1 15,-1 0-15,0 26 0,-27 0 16,27 26-16,1-26 0,-1 26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04.201"/>
    </inkml:context>
    <inkml:brush xml:id="br0">
      <inkml:brushProperty name="width" value="0.05" units="cm"/>
      <inkml:brushProperty name="height" value="0.05" units="cm"/>
      <inkml:brushProperty name="color" value="#ED1C24"/>
      <inkml:brushProperty name="fitToCurve" value="1"/>
    </inkml:brush>
  </inkml:definitions>
  <inkml:trace contextRef="#ctx0" brushRef="#br0">75 79 0,'0'-26'16,"-26"0"-1,26-1 16,-27 54 16,27-1-47,0 0 16,0 1-16,0-1 0,0 27 16,0 0-16,0 0 15,0 0-15,0 26 0,0 1 16,0-1-16,0 1 0,0 25 15,0-52-15,0 27 16,0-1-16,0-26 0,0-27 16,0 27-16,27-26 15,-27-1-15</inkml:trace>
  <inkml:trace contextRef="#ctx0" brushRef="#br0" timeOffset="1325">181 106 0,'-27'0'31,"54"0"32,-1 26-48,1-26-15,26 0 16,0 27-16,0-27 15,26 26-15,0 1 0,1-1 16,25-26-16,-25 27 16,26-1-16,-27-26 0,0 27 15,1-27-15,-27 26 16,0-26-16,-27 27 0,27-27 16,-27 26-16,-26 0 46,0 1-30,0-1 0,0 1-16,-26-1 31,26 1 16,-26-27 15,-1 0-46,1 0 0,-1 26-1,-26 1-15,0-27 0,0 26 16,1 1-16,-28-1 0,27 27 15,-26-27-15,-1 1 16,1-1-16,26 27 0,-26-26 16,26-1-16,0 1 15,27-1-15,-1-26 0,1 27 16,-1-27-16,1 26 16,26 0 155,-27-26-77,1 0-78,-1 27-16,1-27 15,-1 0-15,1 26 16,-1-26 0,1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09.993"/>
    </inkml:context>
    <inkml:brush xml:id="br0">
      <inkml:brushProperty name="width" value="0.05" units="cm"/>
      <inkml:brushProperty name="height" value="0.05" units="cm"/>
      <inkml:brushProperty name="color" value="#ED1C24"/>
      <inkml:brushProperty name="fitToCurve" value="1"/>
    </inkml:brush>
  </inkml:definitions>
  <inkml:trace contextRef="#ctx0" brushRef="#br0">106 32 0,'26'0'0,"-26"-27"15,27 27 1,-27 27 0,0 26-1,0-27-15,0 27 16,0 0-16,0 26 0,0 27 16,0 0-16,0 0 15,0 26-15,0 0 0,-27 1 16,27 25-16,0-25 0,0-1 15,-26 0-15,26 1 16,0-28-16,-27 1 0,27-26 16,0-1-16,-26 0 15,26 1-15,-27-27 0,27 0 16,0-1-16,0 1 0,-26-26 16,26-1-16,0 1 15,26-27-15,-26 26 0,27-26 16,-1 0-16,1 0 15,-1 0-15,27 0 0,0 0 16,0 0-16,26-26 16,1 26-16,25 0 0,1 0 15,27 0-15,-1 0 0,53 0 16,0 0-16,1 0 0,25 26 16,1-26-16,0 0 15,-1 0-15,1 27 0,26-27 16,-53 0-16,27 0 15,-27 26-15,0-26 0,-52 0 16,25 0-16,-52 0 0,0 0 16,-27 0-16,1-26 15,-27 26-15,-27 0 0,27 0 16,-27-27-16,1 27 16,-27-26-16,0-1 15,0 1 1,0-1-1,-27 1-15,1-1 16,26 1 0,0-27-16,-26 27 0,26-27 15,0 0-15,0-27 0,0 1 16,-27 0-16,27-1 16,0-26-16,0 1 0,0-28 15,0 28-15,-26-1 16,26 0-16,-27-26 0,27 52 15,0-26-15,0 0 0,-26 27 16,26 0-16,0-1 16,0 1-16,0 26 0,0 0 15,0 27-15,0-27 16,0 26-16,0 1 16,0-1-16,0 1 31,0-1 31,-27 27-46,1 0 0,-1 0-16,1 0 0,-53-26 15,26 26-15,-53 0 16,0-26-16,-26 26 0,-27 0 15,-26-27-15,-1 27 16,-25-26-16,-27 26 0,26 0 16,0-27-16,-26 27 15,53 0-15,-27 0 0,54 0 16,-1 0-16,0 27 0,27-27 16,26 26-16,27-26 15,-27 27-15,26-1 0,1 0 16,26 1-16,0-27 0,0 26 15,27 1-15,-1-27 16,1 26-16,-1-26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10.841"/>
    </inkml:context>
    <inkml:brush xml:id="br0">
      <inkml:brushProperty name="width" value="0.05" units="cm"/>
      <inkml:brushProperty name="height" value="0.05" units="cm"/>
      <inkml:brushProperty name="color" value="#ED1C24"/>
      <inkml:brushProperty name="fitToCurve" value="1"/>
    </inkml:brush>
  </inkml:definitions>
  <inkml:trace contextRef="#ctx0" brushRef="#br0">239 530 0,'0'-27'15,"-27"27"-15,27-26 16,-26 0-16,26-1 16,0 1-16,0-27 15,0 26-15,0 1 16,0-1-16,26-26 15,-26 27-15,27-27 0,-1 27 16,1-27-16,-1 26 0,27 27 16,-27-26-16,1 26 15,26 0-15,-27 0 0,27 26 16,-26 27-16,-1-26 16,0 52-16,1-26 0,-27 0 15,0 26-15,-27 1 0,27-28 16,-52 28-16,25-27 15,-26 0-15,0 0 0,0-1 47,-291 81-31,318-160-16,-1 27 0,27-26 16,0-1-16,0 1 0,27 26 15,-1-27-15,27 1 16,-26 26-1,184 26 1,-158-26-16,0 27 0,-26-1 16,-1-26-16,1 27 0,-1-1 15,1 1-15,-27-1 16,0 1 0</inkml:trace>
  <inkml:trace contextRef="#ctx0" brushRef="#br0" timeOffset="281">1006 451 0,'0'-27'16,"0"1"-16,0-1 15,26 27 16,-26 27-15,0-1 15,0-52 1</inkml:trace>
  <inkml:trace contextRef="#ctx0" brushRef="#br0" timeOffset="521">1059 847 0,'0'27'0,"-27"-27"15,1-27 1,52 27 62</inkml:trace>
  <inkml:trace contextRef="#ctx0" brushRef="#br0" timeOffset="934">1562 477 0,'-27'0'31,"27"26"-15,-26-26-1,26 27-15,-27-1 16,27 1-16,-26-1 0,26 1 16,0 26-16,-27-27 0,27 1 15,27-1-15,-27 0 16,26 1-16,1-1 0,-1-26 15,1 27-15,-1-27 16,27 0-16,-27-27 0,1 27 16,-1-26-16,1-1 0,-1 1 15,1 0-15,-27-27 16,0 26-16,0-26 0,0 27 16,-27-27-16,1 26 0,26 1 15,-27 0-15,1 26 16,-1 0-16,1 0 15</inkml:trace>
  <inkml:trace contextRef="#ctx0" brushRef="#br0" timeOffset="1308">2276 371 0,'26'0'0,"-52"0"31,26 27-31,-27-27 16,1 0-16,0 26 15,26 1-15,-27-1 0,1 0 16,-1 1-16,27 26 0,0-27 16,0 27-16,0-26 15,0 26-15,0-27 0,27 0 16,-1 1-16,27-27 15,-27 26-15,1-26 0,26 0 16,-27-26-16,27-1 0,-26 1 16,-1 0-16,1-1 15,-1-26-15,-26 27 0,0-27 16,0 26-16,0 1 16,0-1-16,-26-25 0,-1 25 15,1 27-15,-1-26 16,1 26-1,-1 26 1</inkml:trace>
  <inkml:trace contextRef="#ctx0" brushRef="#br0" timeOffset="1499">2884 318 0,'0'27'32,"27"-1"15</inkml:trace>
  <inkml:trace contextRef="#ctx0" brushRef="#br0" timeOffset="1699">2911 715 0,'26'0'0,"-26"27"16,0-1 0,0-52 62</inkml:trace>
  <inkml:trace contextRef="#ctx0" brushRef="#br0" timeOffset="2123">3519 424 0,'-26'0'15,"0"0"-15,-1 0 16,1 0-16,-1 0 0,1 0 16,26 27-1,-27-27-15,27 26 0,-26-26 16,26 26-16,0 1 15,-27-1-15,27 1 0,0-1 16,0 1-16,0-1 0,27 27 16,-1-26-1,1-1-15,-1 0 0,1-26 16,-1 0-16,27 0 16,-27 0-16,1-26 0,26 26 15,-27-26-15,1-1 0,-27 1 16,26-1-16,-26 1 15,0-27-15,0 26 0,-26 1 16,-1-1-16,1 27 16,-1-26-16,1 26 0,26-26 15,-27 26-15,1 0 0,0 0 16,26 26-16</inkml:trace>
  <inkml:trace contextRef="#ctx0" brushRef="#br0" timeOffset="2479">4022 371 0,'-26'27'62,"26"-1"-62,-27 1 16,1-1-16,26 27 0,-27-27 16,1 27-16,26 0 0,0-26 15,0 26-15,0-27 16,26 0-16,1 1 16,-1-1-16,1-26 0,26 0 15,-27 0-15,27-26 0,-27-1 16,27 1-16,-26 0 0,26-1 15,-27-26-15,-26 27 16,27-1-16,-27-26 0,0 27 16,-27-1-16,1 1 15,-27 0-15,0 26 0,-26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14.078"/>
    </inkml:context>
    <inkml:brush xml:id="br0">
      <inkml:brushProperty name="width" value="0.05" units="cm"/>
      <inkml:brushProperty name="height" value="0.05" units="cm"/>
      <inkml:brushProperty name="color" value="#ED1C24"/>
      <inkml:brushProperty name="fitToCurve" value="1"/>
    </inkml:brush>
  </inkml:definitions>
  <inkml:trace contextRef="#ctx0" brushRef="#br0">87 1709 0,'-26'-27'0,"26"1"16,0 0-16,-27 26 0,27 26 15,0 0-15,0 1 16,0 105 0,0-52-16,0 25 0,0 1 15,0 27-15,0-1 16,0-26-16,0 26 0,0 0 15,0 1-15,0-1 0,0 0 16,0-26-16,0 0 16,0-27-16,0 1 0,0-1 15,27-53-15,-27 27 16,0-26-16</inkml:trace>
  <inkml:trace contextRef="#ctx0" brushRef="#br0" timeOffset="414">34 3111 0,'0'-26'15,"0"-1"1,53 27-1,0 0-15,26 0 16,27 0-16,80 0 0,25-26 16,27 26-16,80 0 0,79-27 15,26 27-15,80-26 16,26-1-16,53 27 0,53 0 16,0-26-16,26 26 15,1 0-15,-1 0 0,-26 26 16,-53-26-16,-26 27 0,-53-27 15,-53 26-15,-54-26 16,-52 0-16,-79 0 0,-27 0 16,-53 0-16,-52 0 15,-28-26-15,-52 26 0,-26 0 16,-27-27-16,-27 27 0,-26 0 16,1-26-16,-28 26 15,1 0-15,-1 0 0,-25-26 16</inkml:trace>
  <inkml:trace contextRef="#ctx0" brushRef="#br0" timeOffset="1272">2124 2794 0,'27'0'31,"-27"26"16,0 1-47,0-1 16,0 1-16,0-1 15,26 27-15,-26-27 0,0 1 16,0 26-16,27-27 15,-27 1-15,26-1 16,-26 1-16,0-54 31,0 1-15,0-1 0,0 1-16,-26-1 15</inkml:trace>
  <inkml:trace contextRef="#ctx0" brushRef="#br0" timeOffset="1819">802 3640 0,'-27'0'0,"27"-26"15,0-1 1,0 1-16,0 0 15,27-1-15,-1 27 16,-26-26-16,53 26 0,-27-27 16,27 27-16,-26 0 0,26 0 15,-27 0-15,27 0 16,-26 27-16,-1-1 0,0 1 16,-26-1-16,0 27 0,0-27 15,-26 1-15,0 26 16,-27-27-16,0 27 0,0-26 15,0-1-15,0 1 16,0-1-16,27-26 0,-1 26 16,1-26-16,52 0 15,27-26 1,-27 26-16,27 0 16,0 0-16,0 0 15,0 0-15,-26 0 0,26 0 16,-1 26-16,-25-26 0,-1 0 15,1 0-15,-1 0 16</inkml:trace>
  <inkml:trace contextRef="#ctx0" brushRef="#br0" timeOffset="2336">1489 3746 0,'0'-26'0,"-26"26"16,26-27-16,-26 1 15,26-1-15,-27 27 0,54 27 32,-1-1-17,-26 1-15,26-1 16,-26 1-16,27-1 16,-27 1-16,0-1 0,0 0 15,26 1-15,-26-1 16,0-52-1,0-1 1,0 1 0,0 0-16,27-1 0,-27-26 15,26 27-15,1-1 0,-1 1 16,1-1-16,-27 1 16,26 26-16,1 0 0,-1 0 15,1 0 1,-27 26-16,26 1 0,-26-1 15,0 1-15,0-1 32,26-26-32,-26-26 15,0-1 1,27 1 0,-1 26-16,1 0 15,-1 0-15,1 0 16,-1 26-16,1-26 15,-27 27-15,26-1 16,-26 1-16,27-1 0,-27 1 16</inkml:trace>
  <inkml:trace contextRef="#ctx0" brushRef="#br0" timeOffset="4410">1437 2979 0,'26'0'47,"0"0"-32,1 0 1,-27 26 31,-27-26-47,1 27 15,0-27-15,-1 0 16,1 0-16,-1 0 16,1 0-16,26-27 15,0 1 1,0-1 0,26 27-16,1-26 0,-1 0 15,27 26 1,-27 0-16,1 26 15,-1-26-15,1 26 16,-1 1-16,-26-1 16,0 1-1,-26-1-15,-1-26 0,27 27 16,-26-1-16,-1-26 0,1 0 16,0 0-16,-1 0 15,1 0 1,26-26-16,0-1 15,26 1-15,-26-1 16,27 27-16,-1-26 0,0-1 16,1 27-1,-1 0-15,1 0 0,-1 0 16,-26 27-16,0-1 16,0 1-1,-26-1-15,-1 1 16,1-27-16,-27 26 15,27-26-15,-1 0 0,1 0 16,-1 0-16,1 0 16,26-26-16,0-1 15,26 1-15,1-1 16,-1 27-16,1-26 0,-1-1 16,0 1-16,1 26 15,-1 0-15,1 0 16,-1 26-1,-26 1-15,0-1 16,0 1-16,-26-27 16,26 26-16,-27 1 15,1-27 1,26-27 0,-27 27-1,27-26-15</inkml:trace>
  <inkml:trace contextRef="#ctx0" brushRef="#br0" timeOffset="6072">4268 2794 0,'0'-27'15,"0"54"48,0-1-47,0 1-16,0-1 0,0 27 15,0-27-15,0 27 16,0-26-16,0 26 0,0-27 15,0 27-15,0-26 0,0-1 16</inkml:trace>
  <inkml:trace contextRef="#ctx0" brushRef="#br0" timeOffset="6648">3209 3587 0,'-26'0'0,"-1"-26"15,1 0 1,-1-1 0,27 1-16,0-1 15,0 1-15,0-1 16,27 1-16,-1 26 16,1-27-16,-1 27 15,27 0-15,-26 0 0,26 27 16,-1-27-16,-25 26 15,26 1-15,-27-1 0,1 27 16,-27-26-16,0 25 0,0-25 16,0 26-16,-27-27 15,1 27-15,-1-26 0,-26-1 16,27 1-16,-27-1 16,27 1-16,-27-27 0,26 0 15,1 0-15,26-27 16,26 1-1,1-1-15,-1 27 0,1-26 16,26 26-16,-1-27 0,-25 27 16,26 0-16,-27 0 15,1 27-15,26-27 0,-27 26 16,1-26-16,-27 27 16,26-27-16,-26 26 0,27-26 15</inkml:trace>
  <inkml:trace contextRef="#ctx0" brushRef="#br0" timeOffset="7153">3818 3667 0,'0'-27'0,"0"1"16,0-1-16,26 1 16,-26 52 15,27-26-16,-27 27-15,26-27 16,-26 26-16,0 1 16,0-1-16,0 1 15,0-1 1,0-52 15,0-1-15,27 1-16,-27-1 15,26 1-15,1-1 16,-1 1-16,0 0 16,1 26-16,-1 0 0,1 0 15,-27 26 1,26-26 0,-26 26-16,0 1 15,27-27 1,-1 0-1,1-27 1,-27 1 0,26 26-16,-26-26 15,27 26-15,-27 26 16,26 0-16,-26 1 16,0 26-16,0-27 15,0 27-15</inkml:trace>
  <inkml:trace contextRef="#ctx0" brushRef="#br0" timeOffset="8045">6358 2820 0,'0'27'63,"0"-1"-48,0 1-15,0-1 0,0 27 16,26 0-16,-26 0 16,0 0-16,0 0 0,0 0 15,0-1-15,0 1 16,0-26-16,-26 26 0</inkml:trace>
  <inkml:trace contextRef="#ctx0" brushRef="#br0" timeOffset="8586">5114 3614 0,'-26'0'0,"-1"-27"16,27 1-1,-26 0 1,26-1-16,0 1 15,26-1-15,1 1 16,-1-1-16,27 27 16,-26-26-16,-1 26 0,27 0 15,-27 26-15,1-26 16,26 27-16,-27 26 0,-26-27 16,27 1-16,-27 25 0,0-25 15,0 26-15,-27 0 16,1-27-16,-1 1 0,1-1 15,-27 1-15,27-27 16,-1 26-16,1-26 0,-1 0 16,1 0-16,26-26 15,0-1-15,26 27 16,1-26-16,-1-1 0,1 27 16,-1 0-16,0 0 15,27 0-15,-26 0 0,-1 0 16,27 27-16,-26-1 0,-1-26 15,1 27-15,-1-1 16,1-26-16,-1 0 16</inkml:trace>
  <inkml:trace contextRef="#ctx0" brushRef="#br0" timeOffset="9079">5670 3693 0,'-27'-26'16,"27"-1"-1,0 1-15,27 26 47,-1 26-47,1 1 16,-1-1 0,-26 1-16,0-1 15,0-52 32,0-1-31,27 27-16,-27-26 15,0-1-15,26 1 0,1-1 16,-1 27 0,-26-26-16,27 26 0,-1 0 15,-26 26 1,26-26-16,-26 27 0,0-1 15,27-26-15,-27 27 16,26-27 15,-26-27-15,27 1-16,-1-1 16,1 27-16,-27-26 15,26 26-15,1 0 16,-1 0-16,-26 26 15,27-26-15,-27 27 0,0-1 16,0 1-16</inkml:trace>
  <inkml:trace contextRef="#ctx0" brushRef="#br0" timeOffset="9822">8474 2767 0,'27'0'16,"-27"27"15,0-1-15,0 27-16,0-26 16,0-1-16,0 27 0,0 0 15,0-27-15,26 27 16,-26 0-16,0 0 0,27 0 15,-27 0-15,0-27 0,0 1 16</inkml:trace>
  <inkml:trace contextRef="#ctx0" brushRef="#br0" timeOffset="10391">6913 3640 0,'-26'0'0,"0"-26"16,26-1-16,0 1 16,26 0-16,-26-1 15,26 1-15,1-1 0,26 1 16,-27 26-16,27-27 0,0 27 16,-26 0-16,25 0 15,1 0-15,0 27 0,-26-27 16,-1 53-16,1-27 15,-1 1-15,-26 25 0,0-25 16,-26 26-16,-1-27 0,1 1 16,-27-1-16,26 1 15,1-1-15,-27-26 0,27 27 16,-1-27-16,1 0 16,-1 0-16,27-27 15,27 1-15,-1-1 16,1 1-16,25 26 15,-25-27-15,26 27 0,-27 0 16,27 0-16,0 0 16,-26 0-16,-1 27 0,27-1 15,-27-26-15,1 27 0,-1-1 16,1-26-16,-1 27 16</inkml:trace>
  <inkml:trace contextRef="#ctx0" brushRef="#br0" timeOffset="10853">7707 3667 0,'27'0'0,"-27"-27"0,0 1 15,26-1-15,-26 1 16,27 26 0,-1 0-1,0 0 1,-26 26-16,27 1 0,-1-1 15,-26 1-15,27-27 16,-27 26-16,26 1 16,-26-54 15,0 1-15,0-1-16,0 1 15,27-1 1,-27 1-16,26 0 0,-26-1 15,27 27-15,-1-26 16,1 26-16,-1 0 16,1 26-16,-1 1 15,-26-1-15,26 0 16,-26 1-16,27-27 0,-27 26 16,26 1-16,1-27 31,-1 0-31,1 0 15,-1-27 1,1 27-16,-1-26 16,1 26-16</inkml:trace>
  <inkml:trace contextRef="#ctx0" brushRef="#br0" timeOffset="18299">5511 1074 0,'0'26'31,"0"27"-31,27-26 16,-27 52-16,0-26 0,26 26 16,-26 1-16,27-1 15,-27 1-15,0 25 0,26-25 16,-26-1-16,0-26 0</inkml:trace>
  <inkml:trace contextRef="#ctx0" brushRef="#br0" timeOffset="18875">4823 1233 0,'-53'-53'16,"0"-27"-16,27 1 0,-1 0 16,27-1-16,27 1 15,26-27-15,0 0 0,26 0 16,1 1-16,52-1 0,0 26 16,0 1-16,27 26 15,0 27-15,-27 26 0,27 0 16,-27 52-16,1 1 0,-28 27 15,-25-1-15,-1 27 16,-26 0-16,-27 0 0,-26-27 16,0 27-16,-26-27 15,0 1-15,-54-27 0,1-1 16,-1 1-16,1 0 0,0 0 16,26-26-16,0-27 15,0 0-15,0 0 0,53-27 16,0 1-1,26-1-15,1 1 0,26-1 16,0 27-16,26-26 0,-26 26 16,26 26-16,1-26 15,-1 53-15,-26 0 0,26 0 16,-26 0-16,0 26 0,-26 1 16,-1-1-16,-26 1 15,0-1-15,-26 0 0,-1-26 16,1 0-16,-27 0 15,0-27-15,-26-26 0,-1 27 16,27-27-16,-26 0 16,26-27-16,0 1 0,0 0 15,27-1-15,-1 1 0,1-1 16,26-26-16</inkml:trace>
  <inkml:trace contextRef="#ctx0" brushRef="#br0" timeOffset="19271">7072 1418 0,'27'-27'15,"-27"1"1,26 26-16,-26-27 0,0 54 31,0-1-31,0 1 16,0-1-16,0 1 0,0 26 15,0-27-15,0 27 16,0 0-16,27-27 0,-1 27 16,0-26-16,1-1 0,-1 1 15,27-27-15,-26 0 16,-1 0-16,1 0 0,26-27 15,-27 1-15,1-27 16,-27 26-16,26-25 0,-26-1 16,0 0-16,0 0 0,-26 0 15,26 26-15,-27 1 16,1-1-16,26 1 0,-27 26 16,1 0-1</inkml:trace>
  <inkml:trace contextRef="#ctx0" brushRef="#br0" timeOffset="19564">8131 915 0,'0'-53'0,"0"-26"16,0-27-16,-27 80 15,27-27-15,-26 26 16,-1 27-16,1 0 0,-1 27 0,1-1 16,-1 27-16,27 0 15,-26 26-15,26 1 0,0-1 16,0 27-16,0 0 0,0 0 16,0 26-16,26-53 15,1 27-15,-27 0 0,26-27 16,1 1-16,-27-27 15,26-1-15,1-25 0</inkml:trace>
  <inkml:trace contextRef="#ctx0" brushRef="#br0" timeOffset="19792">8554 942 0,'-27'-53'0,"27"26"15,-26-26-15,-1 53 16,1 0-16,26 27 16,-26 26-16,26-27 0,-27 27 15,27 26-15,0-26 16,0 53-16,27-26 0,-27-1 16,26 0-16,-26 1 0,0-1 15,0 0-15,0-26 16,0 0-16</inkml:trace>
  <inkml:trace contextRef="#ctx0" brushRef="#br0" timeOffset="20141">7892 1471 0,'-26'-27'16,"26"1"-16,0-1 0,0 1 15,0-1 1,26 27-16,27 0 0,-26 0 15,26 0-15,26 0 16,-26 0-16,26 0 0,1 0 16,26 0-16,-27 0 0,0-26 15,1 26-15,-27-26 16,0 26-16,-1-27 0,-25 1 16,-1-1-16,1 1 15,-27-1-15,-27 1 0,27-1 16,-26 1-16,-27-1 15,27 27-15,-1 0 0,-26 0 16,27 0-16,-1 0 0,27 27 16,-26-1-16,26 1 15,0 26-15,0-27 0,26 27 16,-26 0-16,27-27 16,-1 27-16,1-26 0</inkml:trace>
  <inkml:trace contextRef="#ctx0" brushRef="#br0" timeOffset="20530">9004 1233 0,'0'-27'0,"0"-26"16,0 27-16,0-1 16,26 1-16,-26-1 0,27 27 15,-1 0-15,27 0 0,-27 0 16,1 27-16,-1-1 15,1 27-15,-1-26 0,1-1 16,-27 27-16,0-26 16,0 25-16,-27-25 0,1-1 15,-1 1-15,1-27 16,-1 0-16,27-27 16,27 1-1,-27-1-15,26-25 16,27 25-16,-26-26 0,26 27 15,-27-1-15,27 1 0,0-1 16,-27 27-16,1 0 16,-1 0-16,1 0 0,-27 53 15,0-26-15,26-1 16,-26 1-16,0 26 0,0-1 16,0-25-16,0 26 0,27-27 15,-27 1-15</inkml:trace>
  <inkml:trace contextRef="#ctx0" brushRef="#br0" timeOffset="20704">9612 756 0,'-26'0'16,"-1"0"-16,1-26 0,-1 26 15</inkml:trace>
  <inkml:trace contextRef="#ctx0" brushRef="#br0" timeOffset="21287">9877 1127 0,'26'0'47,"1"26"-31,-27 1-16,0-1 15,0 1-15,26-1 0,-26 1 16,0-1-16,0 0 15,0 1-15,0-1 16,27-52 0,-1-1-1,1 27-15,-1-26 16,0 0-16,1 26 16,-1-27-16,1 27 0,-1 0 15,1 0-15,-1 0 16,1 0-16,-27 27 15,26-27-15,-26 26 0,27 0 16,-1-26-16,-26 27 16,53-27-16,-27 0 0,1 26 15,-1-26-15,27 0 0,-26-26 16,-1 26-16,27-27 16,-26 1-16,-1 26 0,0-53 15,1 27-15,-1-1 16,1-26-16,-27 0 0,0 27 15,-27-27-15,1 27 0,-1-1 16,1 27-16,0 0 16,-1 0-16,1 0 0,-1 27 15,27-1-15,0 0 16,-26 1-16,26-1 0,26 27 31,1-53-31,-1 27 0,1-27 16</inkml:trace>
  <inkml:trace contextRef="#ctx0" brushRef="#br0" timeOffset="21574">10776 1127 0,'27'0'16,"-1"-27"0,-26 54-1,0-1-15,0 1 16,0 26-16,0 26 0,27 0 16,-27 27-16,26 0 0,1 26 15,-1 1-15,1-1 16,-1 0-16,0-26 0,1 0 15,-27-27-15,0-26 16,-27-26-16,1-1 0,0-26 16,-1-26-16,-26-1 0,27-26 15,-1-26-15,27-53 16,0 26-16,0-53 0,27 0 16,26 1-16,0-1 15,-1 26-15,28 28 0,-1-1 16,1 53-16,-1 0 0,0 53 15,-26 0-15,0 0 16,-26 53-16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39.782"/>
    </inkml:context>
    <inkml:brush xml:id="br0">
      <inkml:brushProperty name="width" value="0.05" units="cm"/>
      <inkml:brushProperty name="height" value="0.05" units="cm"/>
      <inkml:brushProperty name="color" value="#ED1C24"/>
      <inkml:brushProperty name="fitToCurve" value="1"/>
    </inkml:brush>
  </inkml:definitions>
  <inkml:trace contextRef="#ctx0" brushRef="#br0">0 267 0,'0'-27'0,"0"1"16,0-1-16,26-25 15,1 25-15,-1 1 0,53-1 16,-26 1-16,27-1 15,26 27-15,-1 0 0,28 0 16,-1 0-16,27 0 16,-27 27-16,27 26 0,0 0 15,-27-1-15,0 1 0,0 27 16,-26-1-16,0 27 0,-27-27 16,1 27-16,-1 0 15,1 26-15,-28-26 0,1 0 16,0 26-16,0 1 15,0-1-15,27 27 0,-28-27 16,1 53-16,27-26 16,-27 0-16,26-1 0,-26 28 15,0-28-15,26 1 0,-26 0 16,0 0-16,26-1 16,-26 1-16,53 0 0,-26 0 15,25-1-15,28-25 0,-1 25 16,0-25-16,1-1 15,25 0-15,-25-26 0,25 0 16,-25 0-16,-28 0 16,28-27-16,-27 0 0,-1-26 15,-25 0-15,-1-26 0,1 25 16,-28-52-16,1 0 16,0 0-16,-26 0 0,-1 0 15,1-26-15,-27 0 16,26-1-16,-26 1 0,0-1 15,27 1-15,-27-1 0,0 1 16,26-1-16</inkml:trace>
  <inkml:trace contextRef="#ctx0" brushRef="#br0" timeOffset="300">5662 5029 0,'0'27'0,"-27"-27"16,1 0-16,52 0 31,-26 26-31,27-26 16,-1 27-16,27-1 0,-26 27 15,26-26-15,-1-1 16,-25 27-16,26 0 0,-27 0 15,27 0-15,-26 0 16,-27-1-16,26-25 0,-26 26 16,0 0-16,-26-27 15,-1 1-15,-26-1 0,27 1 16,-27-1-16,-26-26 0</inkml:trace>
  <inkml:trace contextRef="#ctx0" brushRef="#br0" timeOffset="1935">7223 4580 0,'26'0'0,"-26"26"31,0 27-31,0 0 16,27 0-16,-27 26 16,26 0-16,-26 27 0,27 0 15,-27-26-15,26 25 16,1 1-16,-27-26 0,26-1 16,-26 0-16</inkml:trace>
  <inkml:trace contextRef="#ctx0" brushRef="#br0" timeOffset="2259">6588 4791 0,'-53'-132'15,"0"-27"-15,27 27 0,-1 0 16,54-1-16,-1 1 0,27 26 15,53 0-15,-27 27 16,53 26-16,1 0 0,-1 27 16,27 26-16,-1 53 15,-25-1-15,26 28 0,-27 26 16,-26 26-16,-27-26 0,0 26 16,-52 0-16,-1-26 15,-52 0-15,-1 0 0,-26-27 16,-26-26-16,-27 0 0,27 0 15,-27-27-15,0-26 16,27 0-16,-1 0 0,28-26 16</inkml:trace>
  <inkml:trace contextRef="#ctx0" brushRef="#br0" timeOffset="3003">8387 5056 0,'53'0'0,"0"0"15,-27 0-15,27 0 0,-26 0 16,-27-27-16,26 1 16,-26-1-16,0 1 15,0-1-15,-26 1 16,-1 0-16,1-1 0,-1 27 15,1-26-15,-27 26 0,26 0 16,-25 26-16,25 1 16,-26-1-16,27 0 0,-1 27 15,1 0-15,26 0 16,0 0-16,0 0 0,0 0 16,26-27-16,1 27 0,-1-26 15,27-1-15,0 1 16,-27-27-16,27 0 0,0-27 15,0 1-15,-26-1 16,26 1-16,-27-1 0,0-25 16,1-1-16,-27 26 0,26-26 15,-26 27-15,0-1 16,0 1-16,0 52 16,0 1-1,0-1-15,0 1 16,0-1-16,0 27 0,27-26 15,-1-1-15,27-26 16,-26 26-16,26-26 0,0 0 16,26 0-16,-26 0 0,0-26 15,26 0-15,-26-1 16,-27 1-16,27-1 0,-26-26 16,-27 27-16,0-27 15,0 26-15,0 1 0,-27-1 16,-26 1-16,27 26 15,0 0-15,-1 26 0,-26 1 16,53 26-16,-26 0 0,26 0 16,26 26-16,1 0 15,-1 27-15,27-26 0,-27 25 16,27-25-16,0-1 0,-26 1 16,-27-27-16,0-1 15,0 1-15,-27-26 0,-26-27 16,27 0-16,-27 0 15,-26 0-15,26-53 0,0 26 16,26-25-16,1-1 0</inkml:trace>
  <inkml:trace contextRef="#ctx0" brushRef="#br0" timeOffset="3224">9551 5029 0,'0'-26'0,"0"-1"0,0 1 16,0 52 15,27 1-31,-27-1 0,26 27 16,-26-26-16,27 26 16,-27 0-16,26-1 0,0 1 15,-26-26-15,27-1 0,-1 1 16,-26-1-16</inkml:trace>
  <inkml:trace contextRef="#ctx0" brushRef="#br0" timeOffset="3344">9736 4685 0,'-26'-26'15,"26"-1"-15,-27 27 16</inkml:trace>
  <inkml:trace contextRef="#ctx0" brushRef="#br0" timeOffset="3718">9763 5003 0,'0'26'0,"26"-26"15,-26-26-15,0-1 16,27 1-1,-1 26 1,-26 26 0,27-26-16,-1 27 15,-26-1-15,27 1 0,-1-1 16,-26 1-16,0-1 16,26-26-16,-26 27 0,0-1 15,0-52 16,0-1-31,27 27 16,-1-26-16,-26-1 0,27 27 16,-1-26-16,1 26 15,-1 0-15,1 0 0,-1 0 16,1 26-16,-1 1 16,1-1-16,-1 1 15,-26-1-15,26-26 0,1 27 16,-1-1-16</inkml:trace>
  <inkml:trace contextRef="#ctx0" brushRef="#br0" timeOffset="4329">10901 5135 0,'0'-26'16,"0"-1"-16,0 1 0,0-27 15,-27 26-15,27 1 16,-26-1-16,-1 1 0,1 0 15,-1 26-15,-26 0 0,27 0 16,-1 0-16,1 0 16,26 26-16,-27 0 0,1 1 15,26-1-15,0 1 0,0-1 16,0 1-16,0-1 16,0 1-16,26-27 0,-26 26 15,27-26-15,-1 27 0,1-27 16,-1 0-16,27 0 15,-26 0-15,-1 0 0,1-27 16,-1 27-16,-26-26 16,27 26-16,-27-27 0,26 1 15,0 26-15,1 26 32,-27 1-17,26-1 1,1 1-16,-1-27 15,-26 26-15,27-26 0,-1 0 16,1 0-16,26 0 16,-27 0-16,0-26 0,1-1 15,-1 1-15,1-1 16,-1 1-16,1-27 0,-27 0 16,0 0-16,0 0 0,0 0 15,0-26-15,0 26 16,0 0-16,-27 0 0,27 0 15,0 27-15,0 52 16,0 1 0,27 26-16,-27-27 0,0 53 15,26-26-15,-26 0 16,27 0-16,-27 0 0,0 0 16,26 0-16,-26 0 15,0-27-15,0 1 0</inkml:trace>
  <inkml:trace contextRef="#ctx0" brushRef="#br0" timeOffset="4678">11297 4897 0,'0'-26'16,"0"-1"-16,0 1 16,0-1-16,27 27 15,-1 0 1,1 0-16,26 0 15,-27 0-15,27 0 0,0 0 16,0 0-16,0 0 0,-27 0 16,1 0-16,-1 0 15,1 0-15,-1-26 16,-26-1 0,-26 1-16,26-1 15,-27 27 1,27 27-1,0-1 1,0 1-16,0-1 16,0 27-16,0-26 0,27-1 15,-27 27-15,0-27 0,0 1 16,0-1-16,26 1 16</inkml:trace>
  <inkml:trace contextRef="#ctx0" brushRef="#br0" timeOffset="4839">11879 4500 0,'-26'-26'0,"26"-1"16,0 1-16,-26 26 0,26 26 31,0 1-31,26-1 16</inkml:trace>
  <inkml:trace contextRef="#ctx0" brushRef="#br0" timeOffset="5511">12223 4738 0,'27'0'0,"-54"0"47,1 27-32,26-1-15,0 1 16,0-1-16,-26 1 0,26-1 16,0 27-16,26-27 15,0 1-15,1-1 0,-1 1 16,1-1-16,-1-26 0,1 0 16,26 0-16,-27 0 15,1-26-15,25 26 0,-52-53 16,27 26-16,-1 1 0,-26-27 15,0 27-15,-26-27 16,-1 26-16,1-26 0,-27 27 16,27 26-16,-1-27 15,-26 27-15,27 0 0,-1 0 16,27 27-16,-26-27 16,26 26-16,0 1 15,26-27 1,1 0-16,-1 0 15,27 0-15,-26-27 16,-1 27-16,27-26 0,-27 26 16,1-27-16,26 27 15,-27-26-15,1 26 0,-1 0 16,1 0 0,-1 26-16,-26 1 15,27-27-15,-27 26 0,26 1 16,-26-1-16,27 1 15,-27-1-15,0 1 0,0-1 16,26-26 0,0-26-1,1 26-15,-1 0 0,1-27 16,-1 1-16,1-1 16,26 1-16,-27-1 0,1 1 15,25-1-15,-25 1 0,-1 26 16,27 26-1,-26 1-15,-27 26 0,0 0 16,0 0-16,0-1 16,-27 1-16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5T05:57:49.126"/>
    </inkml:context>
    <inkml:brush xml:id="br0">
      <inkml:brushProperty name="width" value="0.05" units="cm"/>
      <inkml:brushProperty name="height" value="0.05" units="cm"/>
      <inkml:brushProperty name="color" value="#ED1C24"/>
      <inkml:brushProperty name="fitToCurve" value="1"/>
    </inkml:brush>
  </inkml:definitions>
  <inkml:trace contextRef="#ctx0" brushRef="#br0">769 4746 0,'26'26'16,"-26"1"0,0-1-16,0 1 0,27 26 15,-27 0-15,0 0 16,0-1-16,26 1 0,-26 27 16,0-27-16,0 0 15,0 0-15,0-27 0,0 0 16,0 1-16,0-1 0</inkml:trace>
  <inkml:trace contextRef="#ctx0" brushRef="#br0" timeOffset="361">742 4667 0,'-26'0'15,"-1"0"-15,1 0 16,-1 0-16,1 26 16,0 1-16,-1-1 15,27 0-15,-26 1 0,-1-1 16,27 1-16,-26-1 0,26 1 16,0-1-1,0-52 1,26-1-16,1 1 0,-27-1 15,26 1-15,1-1 16,25-25-16,-25 25 0,-1 1 16,27-1-16,-26 1 15,26 26-15,-27 0 0,27 26 16,-26 1-16,-1-1 0,0 1 16,27-1-16,-26 27 15,-27 0-15,26-27 0</inkml:trace>
  <inkml:trace contextRef="#ctx0" brushRef="#br0" timeOffset="654">1536 5169 0,'-26'0'16,"26"-26"-16,0 52 47,0 1-47,0-1 0,0 1 15,0 26-15,26-27 16,-26 27-16,0-27 0,26 1 15,-26-1-15,0 1 0,27-1 16</inkml:trace>
  <inkml:trace contextRef="#ctx0" brushRef="#br0" timeOffset="961">1854 5196 0,'0'-27'0,"26"1"16,-26-1-16,0 1 0,-26 26 15,-1 26 1,1 1 0,26-1-16,-27 1 15,27-1-15,0 1 16,0-1-16,27 1 0,-1-1 16,-26 1-16,27-27 0,25 0 15,-25 0-15,-1 0 16,1 0-16,-1 0 0,1-27 15,-1 1-15,-26-1 16,0 1-16,0-1 0,0 1 16,-26-1-16,-1 1 0,1 26 15,-1-27-15,1 27 16,-1-26-16,1 26 0,0 0 16</inkml:trace>
  <inkml:trace contextRef="#ctx0" brushRef="#br0" timeOffset="1686">160 195 0,'-26'0'16,"26"-26"-16,26 52 16,-26 1-1,27-1-15,-27 27 16,26 0-16,1 26 0,-1 1 16,0 25-16,1 1 0,-1 27 15,1-28-15,-1 28 16,1-1-16,-1-26 0,-26 0 15,27 0-15,-27-27 16,26 0-16,-26-26 0,27 0 16,-27 0-16,0-26 0,26-27 15</inkml:trace>
  <inkml:trace contextRef="#ctx0" brushRef="#br0" timeOffset="2083">240 169 0,'-27'-27'0,"27"1"16,-26-1-16,-1 27 15,1 27-15,-1-1 16,27 1-16,0-1 15,-26 1-15,26-1 0,0 27 16,-27-27-16,27 1 16,0-1-16,-26-26 15,26-26 17,-27-1-32,27 1 0,0 0 15,0-27-15,27 26 0,-27-26 16,26 0-16,-26 27 15,27-1-15,-1 1 0,1 26 16,26 0-16,-27 26 16,1 27-16,25 0 0,1 0 15,0 27-15,0-28 0,0 28 16,0-27-16,0 26 16</inkml:trace>
  <inkml:trace contextRef="#ctx0" brushRef="#br0" timeOffset="2377">848 830 0,'0'-26'0,"0"-1"32,0 54-17,0-1 1,0 1-16,0-1 16,0 1-16,0-1 0,27 27 15,-27-27-15,0 1 16,0-1-16,26 1 0</inkml:trace>
  <inkml:trace contextRef="#ctx0" brushRef="#br0" timeOffset="2726">1060 724 0,'0'-26'16,"-27"26"-16,1 0 15,26 26 1,-27 1-16,27-1 0,0 1 16,0-1-16,0 1 15,27-1-15,-27 27 0,26-27 16,1 1-16,-1-1 16,1-26-1,-1 0-15,1 0 0,-1 0 16,1-26-16,-1-27 15,0 27-15,-26-1 16,0-26-16,0 27 0,0-27 16,0 26-16,-26 1 15,0-1-15,26 1 0,-27 26 16,1 0-16,-1 0 16,27 26-16,-26 1 0,26-1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52</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606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customXml" Target="../ink/ink1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8.emf"/><Relationship Id="rId4" Type="http://schemas.openxmlformats.org/officeDocument/2006/relationships/customXml" Target="../ink/ink1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tcfin.st.com:8021/sap/opu/odata/sap/Z_FIRST_SRV/?$format=xml" TargetMode="Externa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43.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2.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tools.hana.ondemand.com/#cloud" TargetMode="External"/><Relationship Id="rId7"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105.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09.jpeg"/><Relationship Id="rId7" Type="http://schemas.openxmlformats.org/officeDocument/2006/relationships/image" Target="../media/image11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2.tiff"/><Relationship Id="rId5" Type="http://schemas.openxmlformats.org/officeDocument/2006/relationships/image" Target="../media/image111.tiff"/><Relationship Id="rId10" Type="http://schemas.openxmlformats.org/officeDocument/2006/relationships/image" Target="../media/image2.png"/><Relationship Id="rId4" Type="http://schemas.openxmlformats.org/officeDocument/2006/relationships/image" Target="../media/image110.tiff"/><Relationship Id="rId9" Type="http://schemas.openxmlformats.org/officeDocument/2006/relationships/hyperlink" Target="https://anubhavtrainings.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15.jpg"/><Relationship Id="rId7" Type="http://schemas.openxmlformats.org/officeDocument/2006/relationships/image" Target="../media/image11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1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18.png"/></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0.png"/><Relationship Id="rId18" Type="http://schemas.openxmlformats.org/officeDocument/2006/relationships/customXml" Target="../ink/ink11.xml"/><Relationship Id="rId3" Type="http://schemas.openxmlformats.org/officeDocument/2006/relationships/image" Target="../media/image5.png"/><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customXml" Target="../ink/ink8.xml"/><Relationship Id="rId17" Type="http://schemas.openxmlformats.org/officeDocument/2006/relationships/image" Target="../media/image12.png"/><Relationship Id="rId25" Type="http://schemas.openxmlformats.org/officeDocument/2006/relationships/image" Target="../media/image16.png"/><Relationship Id="rId2" Type="http://schemas.openxmlformats.org/officeDocument/2006/relationships/customXml" Target="../ink/ink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9.png"/><Relationship Id="rId24" Type="http://schemas.openxmlformats.org/officeDocument/2006/relationships/customXml" Target="../ink/ink14.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10" Type="http://schemas.openxmlformats.org/officeDocument/2006/relationships/customXml" Target="../ink/ink7.xml"/><Relationship Id="rId19" Type="http://schemas.openxmlformats.org/officeDocument/2006/relationships/image" Target="../media/image13.png"/><Relationship Id="rId4" Type="http://schemas.openxmlformats.org/officeDocument/2006/relationships/customXml" Target="../ink/ink4.xml"/><Relationship Id="rId9" Type="http://schemas.openxmlformats.org/officeDocument/2006/relationships/image" Target="../media/image8.png"/><Relationship Id="rId14" Type="http://schemas.openxmlformats.org/officeDocument/2006/relationships/customXml" Target="../ink/ink9.xml"/><Relationship Id="rId22" Type="http://schemas.openxmlformats.org/officeDocument/2006/relationships/customXml" Target="../ink/ink13.xm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customXml" Target="../ink/ink16.xml"/><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EDABC16-6973-BD43-80D8-EB73951E9B15}"/>
                  </a:ext>
                </a:extLst>
              </p14:cNvPr>
              <p14:cNvContentPartPr/>
              <p14:nvPr/>
            </p14:nvContentPartPr>
            <p14:xfrm>
              <a:off x="2616120" y="6032520"/>
              <a:ext cx="1124280" cy="76680"/>
            </p14:xfrm>
          </p:contentPart>
        </mc:Choice>
        <mc:Fallback xmlns="">
          <p:pic>
            <p:nvPicPr>
              <p:cNvPr id="3" name="Ink 2">
                <a:extLst>
                  <a:ext uri="{FF2B5EF4-FFF2-40B4-BE49-F238E27FC236}">
                    <a16:creationId xmlns:a16="http://schemas.microsoft.com/office/drawing/2014/main" id="{5EDABC16-6973-BD43-80D8-EB73951E9B15}"/>
                  </a:ext>
                </a:extLst>
              </p:cNvPr>
              <p:cNvPicPr/>
              <p:nvPr/>
            </p:nvPicPr>
            <p:blipFill>
              <a:blip r:embed="rId6"/>
              <a:stretch>
                <a:fillRect/>
              </a:stretch>
            </p:blipFill>
            <p:spPr>
              <a:xfrm>
                <a:off x="2606760" y="6023160"/>
                <a:ext cx="1143000" cy="95400"/>
              </a:xfrm>
              <a:prstGeom prst="rect">
                <a:avLst/>
              </a:prstGeom>
            </p:spPr>
          </p:pic>
        </mc:Fallback>
      </mc:AlternateContent>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E49BEA00-C00E-4014-BF79-E5697F4E3427}"/>
                  </a:ext>
                </a:extLst>
              </p14:cNvPr>
              <p14:cNvContentPartPr/>
              <p14:nvPr/>
            </p14:nvContentPartPr>
            <p14:xfrm>
              <a:off x="772222" y="471518"/>
              <a:ext cx="10484280" cy="3749040"/>
            </p14:xfrm>
          </p:contentPart>
        </mc:Choice>
        <mc:Fallback xmlns="">
          <p:pic>
            <p:nvPicPr>
              <p:cNvPr id="48" name="Ink 47">
                <a:extLst>
                  <a:ext uri="{FF2B5EF4-FFF2-40B4-BE49-F238E27FC236}">
                    <a16:creationId xmlns:a16="http://schemas.microsoft.com/office/drawing/2014/main" id="{E49BEA00-C00E-4014-BF79-E5697F4E3427}"/>
                  </a:ext>
                </a:extLst>
              </p:cNvPr>
              <p:cNvPicPr/>
              <p:nvPr/>
            </p:nvPicPr>
            <p:blipFill>
              <a:blip r:embed="rId3"/>
              <a:stretch>
                <a:fillRect/>
              </a:stretch>
            </p:blipFill>
            <p:spPr>
              <a:xfrm>
                <a:off x="763222" y="462518"/>
                <a:ext cx="1050192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459AA69-E4BB-45E4-BF10-2FFF08C1CF51}"/>
                  </a:ext>
                </a:extLst>
              </p14:cNvPr>
              <p14:cNvContentPartPr/>
              <p14:nvPr/>
            </p14:nvContentPartPr>
            <p14:xfrm>
              <a:off x="2469982" y="2375558"/>
              <a:ext cx="5552640" cy="490680"/>
            </p14:xfrm>
          </p:contentPart>
        </mc:Choice>
        <mc:Fallback xmlns="">
          <p:pic>
            <p:nvPicPr>
              <p:cNvPr id="49" name="Ink 48">
                <a:extLst>
                  <a:ext uri="{FF2B5EF4-FFF2-40B4-BE49-F238E27FC236}">
                    <a16:creationId xmlns:a16="http://schemas.microsoft.com/office/drawing/2014/main" id="{5459AA69-E4BB-45E4-BF10-2FFF08C1CF51}"/>
                  </a:ext>
                </a:extLst>
              </p:cNvPr>
              <p:cNvPicPr/>
              <p:nvPr/>
            </p:nvPicPr>
            <p:blipFill>
              <a:blip r:embed="rId5"/>
              <a:stretch>
                <a:fillRect/>
              </a:stretch>
            </p:blipFill>
            <p:spPr>
              <a:xfrm>
                <a:off x="2460982" y="2366558"/>
                <a:ext cx="55702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F409551C-C15E-4169-BFB2-0C9D1D548D8A}"/>
                  </a:ext>
                </a:extLst>
              </p14:cNvPr>
              <p14:cNvContentPartPr/>
              <p14:nvPr/>
            </p14:nvContentPartPr>
            <p14:xfrm>
              <a:off x="2422822" y="2366198"/>
              <a:ext cx="282960" cy="264240"/>
            </p14:xfrm>
          </p:contentPart>
        </mc:Choice>
        <mc:Fallback xmlns="">
          <p:pic>
            <p:nvPicPr>
              <p:cNvPr id="50" name="Ink 49">
                <a:extLst>
                  <a:ext uri="{FF2B5EF4-FFF2-40B4-BE49-F238E27FC236}">
                    <a16:creationId xmlns:a16="http://schemas.microsoft.com/office/drawing/2014/main" id="{F409551C-C15E-4169-BFB2-0C9D1D548D8A}"/>
                  </a:ext>
                </a:extLst>
              </p:cNvPr>
              <p:cNvPicPr/>
              <p:nvPr/>
            </p:nvPicPr>
            <p:blipFill>
              <a:blip r:embed="rId7"/>
              <a:stretch>
                <a:fillRect/>
              </a:stretch>
            </p:blipFill>
            <p:spPr>
              <a:xfrm>
                <a:off x="2413822" y="2357198"/>
                <a:ext cx="300600" cy="281880"/>
              </a:xfrm>
              <a:prstGeom prst="rect">
                <a:avLst/>
              </a:prstGeom>
            </p:spPr>
          </p:pic>
        </mc:Fallback>
      </mc:AlternateContent>
    </p:spTree>
    <p:extLst>
      <p:ext uri="{BB962C8B-B14F-4D97-AF65-F5344CB8AC3E}">
        <p14:creationId xmlns:p14="http://schemas.microsoft.com/office/powerpoint/2010/main" val="271099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lvl="1" algn="just" defTabSz="914126"/>
            <a:r>
              <a:rPr lang="en-US" b="1" dirty="0"/>
              <a:t>MPC</a:t>
            </a:r>
            <a:r>
              <a:rPr lang="en-US" dirty="0"/>
              <a:t> = Model Provider Class (metadata) = where all the abap code will be generated which will have the code for metadata</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t>DPC</a:t>
            </a:r>
            <a:r>
              <a:rPr lang="en-US" dirty="0"/>
              <a:t> = Data Provider Class (data operations CRUDQ) = Contains all the implementation of CURDQ. It will get for each entityset 5 methods.</a:t>
            </a:r>
            <a:endParaRPr lang="en-US" sz="1799" dirty="0">
              <a:solidFill>
                <a:prstClr val="black"/>
              </a:solidFill>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5080842"/>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Important 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r>
              <a:rPr lang="it-IT" dirty="0">
                <a:solidFill>
                  <a:srgbClr val="242424"/>
                </a:solidFill>
              </a:rPr>
              <a:t>Introduction to </a:t>
            </a:r>
            <a:r>
              <a:rPr lang="it-IT">
                <a:solidFill>
                  <a:srgbClr val="242424"/>
                </a:solidFill>
              </a:rPr>
              <a:t>Runtime Artifacts</a:t>
            </a:r>
            <a:endParaRPr lang="it-IT" dirty="0">
              <a:solidFill>
                <a:srgbClr val="242424"/>
              </a:solidFill>
            </a:endParaRP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14</a:t>
            </a:r>
          </a:p>
        </p:txBody>
      </p:sp>
    </p:spTree>
    <p:extLst>
      <p:ext uri="{BB962C8B-B14F-4D97-AF65-F5344CB8AC3E}">
        <p14:creationId xmlns:p14="http://schemas.microsoft.com/office/powerpoint/2010/main" val="399124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8" name="Ink 57">
                <a:extLst>
                  <a:ext uri="{FF2B5EF4-FFF2-40B4-BE49-F238E27FC236}">
                    <a16:creationId xmlns:a16="http://schemas.microsoft.com/office/drawing/2014/main" id="{BB707F69-8805-0FF5-8415-CE6A846C3243}"/>
                  </a:ext>
                </a:extLst>
              </p14:cNvPr>
              <p14:cNvContentPartPr/>
              <p14:nvPr/>
            </p14:nvContentPartPr>
            <p14:xfrm>
              <a:off x="4333920" y="3620370"/>
              <a:ext cx="401400" cy="695160"/>
            </p14:xfrm>
          </p:contentPart>
        </mc:Choice>
        <mc:Fallback xmlns="">
          <p:pic>
            <p:nvPicPr>
              <p:cNvPr id="58" name="Ink 57">
                <a:extLst>
                  <a:ext uri="{FF2B5EF4-FFF2-40B4-BE49-F238E27FC236}">
                    <a16:creationId xmlns:a16="http://schemas.microsoft.com/office/drawing/2014/main" id="{BB707F69-8805-0FF5-8415-CE6A846C3243}"/>
                  </a:ext>
                </a:extLst>
              </p:cNvPr>
              <p:cNvPicPr/>
              <p:nvPr/>
            </p:nvPicPr>
            <p:blipFill>
              <a:blip r:embed="rId3"/>
              <a:stretch>
                <a:fillRect/>
              </a:stretch>
            </p:blipFill>
            <p:spPr>
              <a:xfrm>
                <a:off x="4324920" y="3611370"/>
                <a:ext cx="41904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8" name="Ink 67">
                <a:extLst>
                  <a:ext uri="{FF2B5EF4-FFF2-40B4-BE49-F238E27FC236}">
                    <a16:creationId xmlns:a16="http://schemas.microsoft.com/office/drawing/2014/main" id="{00130FAA-0CE5-2F45-EBBC-9ECD18CC6B17}"/>
                  </a:ext>
                </a:extLst>
              </p14:cNvPr>
              <p14:cNvContentPartPr/>
              <p14:nvPr/>
            </p14:nvContentPartPr>
            <p14:xfrm>
              <a:off x="7469160" y="1095330"/>
              <a:ext cx="495360" cy="419400"/>
            </p14:xfrm>
          </p:contentPart>
        </mc:Choice>
        <mc:Fallback xmlns="">
          <p:pic>
            <p:nvPicPr>
              <p:cNvPr id="68" name="Ink 67">
                <a:extLst>
                  <a:ext uri="{FF2B5EF4-FFF2-40B4-BE49-F238E27FC236}">
                    <a16:creationId xmlns:a16="http://schemas.microsoft.com/office/drawing/2014/main" id="{00130FAA-0CE5-2F45-EBBC-9ECD18CC6B17}"/>
                  </a:ext>
                </a:extLst>
              </p:cNvPr>
              <p:cNvPicPr/>
              <p:nvPr/>
            </p:nvPicPr>
            <p:blipFill>
              <a:blip r:embed="rId5"/>
              <a:stretch>
                <a:fillRect/>
              </a:stretch>
            </p:blipFill>
            <p:spPr>
              <a:xfrm>
                <a:off x="7460160" y="1086330"/>
                <a:ext cx="51300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9" name="Ink 68">
                <a:extLst>
                  <a:ext uri="{FF2B5EF4-FFF2-40B4-BE49-F238E27FC236}">
                    <a16:creationId xmlns:a16="http://schemas.microsoft.com/office/drawing/2014/main" id="{82A1A7DD-0514-1F2F-2589-283B61F2D7F6}"/>
                  </a:ext>
                </a:extLst>
              </p14:cNvPr>
              <p14:cNvContentPartPr/>
              <p14:nvPr/>
            </p14:nvContentPartPr>
            <p14:xfrm>
              <a:off x="6848520" y="845850"/>
              <a:ext cx="1581480" cy="937080"/>
            </p14:xfrm>
          </p:contentPart>
        </mc:Choice>
        <mc:Fallback xmlns="">
          <p:pic>
            <p:nvPicPr>
              <p:cNvPr id="69" name="Ink 68">
                <a:extLst>
                  <a:ext uri="{FF2B5EF4-FFF2-40B4-BE49-F238E27FC236}">
                    <a16:creationId xmlns:a16="http://schemas.microsoft.com/office/drawing/2014/main" id="{82A1A7DD-0514-1F2F-2589-283B61F2D7F6}"/>
                  </a:ext>
                </a:extLst>
              </p:cNvPr>
              <p:cNvPicPr/>
              <p:nvPr/>
            </p:nvPicPr>
            <p:blipFill>
              <a:blip r:embed="rId7"/>
              <a:stretch>
                <a:fillRect/>
              </a:stretch>
            </p:blipFill>
            <p:spPr>
              <a:xfrm>
                <a:off x="6839520" y="836850"/>
                <a:ext cx="1599120" cy="95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9" name="Ink 78">
                <a:extLst>
                  <a:ext uri="{FF2B5EF4-FFF2-40B4-BE49-F238E27FC236}">
                    <a16:creationId xmlns:a16="http://schemas.microsoft.com/office/drawing/2014/main" id="{A0FA909D-E43D-F3E2-1502-BD53C23F06CF}"/>
                  </a:ext>
                </a:extLst>
              </p14:cNvPr>
              <p14:cNvContentPartPr/>
              <p14:nvPr/>
            </p14:nvContentPartPr>
            <p14:xfrm>
              <a:off x="7048320" y="1980930"/>
              <a:ext cx="1563120" cy="353160"/>
            </p14:xfrm>
          </p:contentPart>
        </mc:Choice>
        <mc:Fallback xmlns="">
          <p:pic>
            <p:nvPicPr>
              <p:cNvPr id="79" name="Ink 78">
                <a:extLst>
                  <a:ext uri="{FF2B5EF4-FFF2-40B4-BE49-F238E27FC236}">
                    <a16:creationId xmlns:a16="http://schemas.microsoft.com/office/drawing/2014/main" id="{A0FA909D-E43D-F3E2-1502-BD53C23F06CF}"/>
                  </a:ext>
                </a:extLst>
              </p:cNvPr>
              <p:cNvPicPr/>
              <p:nvPr/>
            </p:nvPicPr>
            <p:blipFill>
              <a:blip r:embed="rId9"/>
              <a:stretch>
                <a:fillRect/>
              </a:stretch>
            </p:blipFill>
            <p:spPr>
              <a:xfrm>
                <a:off x="7039320" y="1971930"/>
                <a:ext cx="15807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0" name="Ink 109">
                <a:extLst>
                  <a:ext uri="{FF2B5EF4-FFF2-40B4-BE49-F238E27FC236}">
                    <a16:creationId xmlns:a16="http://schemas.microsoft.com/office/drawing/2014/main" id="{C87EB8FA-57A8-E758-C63D-3D31910266DF}"/>
                  </a:ext>
                </a:extLst>
              </p14:cNvPr>
              <p14:cNvContentPartPr/>
              <p14:nvPr/>
            </p14:nvContentPartPr>
            <p14:xfrm>
              <a:off x="6969480" y="2013690"/>
              <a:ext cx="4156200" cy="1416600"/>
            </p14:xfrm>
          </p:contentPart>
        </mc:Choice>
        <mc:Fallback xmlns="">
          <p:pic>
            <p:nvPicPr>
              <p:cNvPr id="110" name="Ink 109">
                <a:extLst>
                  <a:ext uri="{FF2B5EF4-FFF2-40B4-BE49-F238E27FC236}">
                    <a16:creationId xmlns:a16="http://schemas.microsoft.com/office/drawing/2014/main" id="{C87EB8FA-57A8-E758-C63D-3D31910266DF}"/>
                  </a:ext>
                </a:extLst>
              </p:cNvPr>
              <p:cNvPicPr/>
              <p:nvPr/>
            </p:nvPicPr>
            <p:blipFill>
              <a:blip r:embed="rId11"/>
              <a:stretch>
                <a:fillRect/>
              </a:stretch>
            </p:blipFill>
            <p:spPr>
              <a:xfrm>
                <a:off x="6960480" y="2004690"/>
                <a:ext cx="4173840" cy="143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6" name="Ink 125">
                <a:extLst>
                  <a:ext uri="{FF2B5EF4-FFF2-40B4-BE49-F238E27FC236}">
                    <a16:creationId xmlns:a16="http://schemas.microsoft.com/office/drawing/2014/main" id="{FFB28C74-62F1-1887-9659-A91200FC01ED}"/>
                  </a:ext>
                </a:extLst>
              </p14:cNvPr>
              <p14:cNvContentPartPr/>
              <p14:nvPr/>
            </p14:nvContentPartPr>
            <p14:xfrm>
              <a:off x="5057880" y="2551890"/>
              <a:ext cx="4782600" cy="2154240"/>
            </p14:xfrm>
          </p:contentPart>
        </mc:Choice>
        <mc:Fallback xmlns="">
          <p:pic>
            <p:nvPicPr>
              <p:cNvPr id="126" name="Ink 125">
                <a:extLst>
                  <a:ext uri="{FF2B5EF4-FFF2-40B4-BE49-F238E27FC236}">
                    <a16:creationId xmlns:a16="http://schemas.microsoft.com/office/drawing/2014/main" id="{FFB28C74-62F1-1887-9659-A91200FC01ED}"/>
                  </a:ext>
                </a:extLst>
              </p:cNvPr>
              <p:cNvPicPr/>
              <p:nvPr/>
            </p:nvPicPr>
            <p:blipFill>
              <a:blip r:embed="rId13"/>
              <a:stretch>
                <a:fillRect/>
              </a:stretch>
            </p:blipFill>
            <p:spPr>
              <a:xfrm>
                <a:off x="5048880" y="2542890"/>
                <a:ext cx="4800240" cy="217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5" name="Ink 134">
                <a:extLst>
                  <a:ext uri="{FF2B5EF4-FFF2-40B4-BE49-F238E27FC236}">
                    <a16:creationId xmlns:a16="http://schemas.microsoft.com/office/drawing/2014/main" id="{1CAD3CEC-5751-6EDB-E409-8BF544CB8EFB}"/>
                  </a:ext>
                </a:extLst>
              </p14:cNvPr>
              <p14:cNvContentPartPr/>
              <p14:nvPr/>
            </p14:nvContentPartPr>
            <p14:xfrm>
              <a:off x="4657200" y="2272890"/>
              <a:ext cx="744120" cy="1985040"/>
            </p14:xfrm>
          </p:contentPart>
        </mc:Choice>
        <mc:Fallback xmlns="">
          <p:pic>
            <p:nvPicPr>
              <p:cNvPr id="135" name="Ink 134">
                <a:extLst>
                  <a:ext uri="{FF2B5EF4-FFF2-40B4-BE49-F238E27FC236}">
                    <a16:creationId xmlns:a16="http://schemas.microsoft.com/office/drawing/2014/main" id="{1CAD3CEC-5751-6EDB-E409-8BF544CB8EFB}"/>
                  </a:ext>
                </a:extLst>
              </p:cNvPr>
              <p:cNvPicPr/>
              <p:nvPr/>
            </p:nvPicPr>
            <p:blipFill>
              <a:blip r:embed="rId15"/>
              <a:stretch>
                <a:fillRect/>
              </a:stretch>
            </p:blipFill>
            <p:spPr>
              <a:xfrm>
                <a:off x="4648200" y="2263890"/>
                <a:ext cx="761760" cy="200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0" name="Ink 159">
                <a:extLst>
                  <a:ext uri="{FF2B5EF4-FFF2-40B4-BE49-F238E27FC236}">
                    <a16:creationId xmlns:a16="http://schemas.microsoft.com/office/drawing/2014/main" id="{B08180CE-C9AF-8129-A9F9-FEE0286DDD3D}"/>
                  </a:ext>
                </a:extLst>
              </p14:cNvPr>
              <p14:cNvContentPartPr/>
              <p14:nvPr/>
            </p14:nvContentPartPr>
            <p14:xfrm>
              <a:off x="2743080" y="322050"/>
              <a:ext cx="4172400" cy="4860000"/>
            </p14:xfrm>
          </p:contentPart>
        </mc:Choice>
        <mc:Fallback xmlns="">
          <p:pic>
            <p:nvPicPr>
              <p:cNvPr id="160" name="Ink 159">
                <a:extLst>
                  <a:ext uri="{FF2B5EF4-FFF2-40B4-BE49-F238E27FC236}">
                    <a16:creationId xmlns:a16="http://schemas.microsoft.com/office/drawing/2014/main" id="{B08180CE-C9AF-8129-A9F9-FEE0286DDD3D}"/>
                  </a:ext>
                </a:extLst>
              </p:cNvPr>
              <p:cNvPicPr/>
              <p:nvPr/>
            </p:nvPicPr>
            <p:blipFill>
              <a:blip r:embed="rId17"/>
              <a:stretch>
                <a:fillRect/>
              </a:stretch>
            </p:blipFill>
            <p:spPr>
              <a:xfrm>
                <a:off x="2734080" y="313050"/>
                <a:ext cx="4190040" cy="487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0" name="Ink 169">
                <a:extLst>
                  <a:ext uri="{FF2B5EF4-FFF2-40B4-BE49-F238E27FC236}">
                    <a16:creationId xmlns:a16="http://schemas.microsoft.com/office/drawing/2014/main" id="{B8317F36-FBBA-76AA-A5D7-3ACD4B3C764E}"/>
                  </a:ext>
                </a:extLst>
              </p14:cNvPr>
              <p14:cNvContentPartPr/>
              <p14:nvPr/>
            </p14:nvContentPartPr>
            <p14:xfrm>
              <a:off x="5705520" y="2143290"/>
              <a:ext cx="1050840" cy="486000"/>
            </p14:xfrm>
          </p:contentPart>
        </mc:Choice>
        <mc:Fallback xmlns="">
          <p:pic>
            <p:nvPicPr>
              <p:cNvPr id="170" name="Ink 169">
                <a:extLst>
                  <a:ext uri="{FF2B5EF4-FFF2-40B4-BE49-F238E27FC236}">
                    <a16:creationId xmlns:a16="http://schemas.microsoft.com/office/drawing/2014/main" id="{B8317F36-FBBA-76AA-A5D7-3ACD4B3C764E}"/>
                  </a:ext>
                </a:extLst>
              </p:cNvPr>
              <p:cNvPicPr/>
              <p:nvPr/>
            </p:nvPicPr>
            <p:blipFill>
              <a:blip r:embed="rId19"/>
              <a:stretch>
                <a:fillRect/>
              </a:stretch>
            </p:blipFill>
            <p:spPr>
              <a:xfrm>
                <a:off x="5696520" y="2134290"/>
                <a:ext cx="10684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1" name="Ink 170">
                <a:extLst>
                  <a:ext uri="{FF2B5EF4-FFF2-40B4-BE49-F238E27FC236}">
                    <a16:creationId xmlns:a16="http://schemas.microsoft.com/office/drawing/2014/main" id="{FD89B603-7E1D-D868-962B-0AF1C422EA04}"/>
                  </a:ext>
                </a:extLst>
              </p14:cNvPr>
              <p14:cNvContentPartPr/>
              <p14:nvPr/>
            </p14:nvContentPartPr>
            <p14:xfrm>
              <a:off x="7899000" y="4705410"/>
              <a:ext cx="1630800" cy="38520"/>
            </p14:xfrm>
          </p:contentPart>
        </mc:Choice>
        <mc:Fallback xmlns="">
          <p:pic>
            <p:nvPicPr>
              <p:cNvPr id="171" name="Ink 170">
                <a:extLst>
                  <a:ext uri="{FF2B5EF4-FFF2-40B4-BE49-F238E27FC236}">
                    <a16:creationId xmlns:a16="http://schemas.microsoft.com/office/drawing/2014/main" id="{FD89B603-7E1D-D868-962B-0AF1C422EA04}"/>
                  </a:ext>
                </a:extLst>
              </p:cNvPr>
              <p:cNvPicPr/>
              <p:nvPr/>
            </p:nvPicPr>
            <p:blipFill>
              <a:blip r:embed="rId21"/>
              <a:stretch>
                <a:fillRect/>
              </a:stretch>
            </p:blipFill>
            <p:spPr>
              <a:xfrm>
                <a:off x="7890000" y="4696410"/>
                <a:ext cx="1648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0" name="Ink 179">
                <a:extLst>
                  <a:ext uri="{FF2B5EF4-FFF2-40B4-BE49-F238E27FC236}">
                    <a16:creationId xmlns:a16="http://schemas.microsoft.com/office/drawing/2014/main" id="{60051FF4-2971-935F-C747-E2929B819A4D}"/>
                  </a:ext>
                </a:extLst>
              </p14:cNvPr>
              <p14:cNvContentPartPr/>
              <p14:nvPr/>
            </p14:nvContentPartPr>
            <p14:xfrm>
              <a:off x="7457280" y="4972170"/>
              <a:ext cx="1496520" cy="540360"/>
            </p14:xfrm>
          </p:contentPart>
        </mc:Choice>
        <mc:Fallback xmlns="">
          <p:pic>
            <p:nvPicPr>
              <p:cNvPr id="180" name="Ink 179">
                <a:extLst>
                  <a:ext uri="{FF2B5EF4-FFF2-40B4-BE49-F238E27FC236}">
                    <a16:creationId xmlns:a16="http://schemas.microsoft.com/office/drawing/2014/main" id="{60051FF4-2971-935F-C747-E2929B819A4D}"/>
                  </a:ext>
                </a:extLst>
              </p:cNvPr>
              <p:cNvPicPr/>
              <p:nvPr/>
            </p:nvPicPr>
            <p:blipFill>
              <a:blip r:embed="rId23"/>
              <a:stretch>
                <a:fillRect/>
              </a:stretch>
            </p:blipFill>
            <p:spPr>
              <a:xfrm>
                <a:off x="7448280" y="4963170"/>
                <a:ext cx="151416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1" name="Ink 190">
                <a:extLst>
                  <a:ext uri="{FF2B5EF4-FFF2-40B4-BE49-F238E27FC236}">
                    <a16:creationId xmlns:a16="http://schemas.microsoft.com/office/drawing/2014/main" id="{8E9D1247-10B3-51E7-A956-D9448C9A252C}"/>
                  </a:ext>
                </a:extLst>
              </p14:cNvPr>
              <p14:cNvContentPartPr/>
              <p14:nvPr/>
            </p14:nvContentPartPr>
            <p14:xfrm>
              <a:off x="7437120" y="5781810"/>
              <a:ext cx="1593000" cy="486000"/>
            </p14:xfrm>
          </p:contentPart>
        </mc:Choice>
        <mc:Fallback xmlns="">
          <p:pic>
            <p:nvPicPr>
              <p:cNvPr id="191" name="Ink 190">
                <a:extLst>
                  <a:ext uri="{FF2B5EF4-FFF2-40B4-BE49-F238E27FC236}">
                    <a16:creationId xmlns:a16="http://schemas.microsoft.com/office/drawing/2014/main" id="{8E9D1247-10B3-51E7-A956-D9448C9A252C}"/>
                  </a:ext>
                </a:extLst>
              </p:cNvPr>
              <p:cNvPicPr/>
              <p:nvPr/>
            </p:nvPicPr>
            <p:blipFill>
              <a:blip r:embed="rId25"/>
              <a:stretch>
                <a:fillRect/>
              </a:stretch>
            </p:blipFill>
            <p:spPr>
              <a:xfrm>
                <a:off x="7428120" y="5772810"/>
                <a:ext cx="1610640" cy="503640"/>
              </a:xfrm>
              <a:prstGeom prst="rect">
                <a:avLst/>
              </a:prstGeom>
            </p:spPr>
          </p:pic>
        </mc:Fallback>
      </mc:AlternateContent>
    </p:spTree>
    <p:extLst>
      <p:ext uri="{BB962C8B-B14F-4D97-AF65-F5344CB8AC3E}">
        <p14:creationId xmlns:p14="http://schemas.microsoft.com/office/powerpoint/2010/main" val="196647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8754C1E-D81C-FC2A-B9A8-33F966F9B218}"/>
                  </a:ext>
                </a:extLst>
              </p14:cNvPr>
              <p14:cNvContentPartPr/>
              <p14:nvPr/>
            </p14:nvContentPartPr>
            <p14:xfrm>
              <a:off x="1752480" y="914400"/>
              <a:ext cx="7722000" cy="4921560"/>
            </p14:xfrm>
          </p:contentPart>
        </mc:Choice>
        <mc:Fallback xmlns="">
          <p:pic>
            <p:nvPicPr>
              <p:cNvPr id="2" name="Ink 1">
                <a:extLst>
                  <a:ext uri="{FF2B5EF4-FFF2-40B4-BE49-F238E27FC236}">
                    <a16:creationId xmlns:a16="http://schemas.microsoft.com/office/drawing/2014/main" id="{58754C1E-D81C-FC2A-B9A8-33F966F9B218}"/>
                  </a:ext>
                </a:extLst>
              </p:cNvPr>
              <p:cNvPicPr/>
              <p:nvPr/>
            </p:nvPicPr>
            <p:blipFill>
              <a:blip r:embed="rId6"/>
              <a:stretch>
                <a:fillRect/>
              </a:stretch>
            </p:blipFill>
            <p:spPr>
              <a:xfrm>
                <a:off x="1743120" y="905040"/>
                <a:ext cx="7740720" cy="494028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10779</TotalTime>
  <Words>3996</Words>
  <Application>Microsoft Office PowerPoint</Application>
  <PresentationFormat>Widescreen</PresentationFormat>
  <Paragraphs>479</Paragraphs>
  <Slides>58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Narrow</vt:lpstr>
      <vt:lpstr>Benton Sans</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701</cp:revision>
  <dcterms:created xsi:type="dcterms:W3CDTF">2016-07-10T03:33:26Z</dcterms:created>
  <dcterms:modified xsi:type="dcterms:W3CDTF">2022-07-26T05:26:41Z</dcterms:modified>
</cp:coreProperties>
</file>